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8" r:id="rId2"/>
    <p:sldId id="256" r:id="rId3"/>
    <p:sldId id="291" r:id="rId4"/>
    <p:sldId id="257" r:id="rId5"/>
    <p:sldId id="260" r:id="rId6"/>
    <p:sldId id="262" r:id="rId7"/>
    <p:sldId id="289" r:id="rId8"/>
    <p:sldId id="259" r:id="rId9"/>
    <p:sldId id="290" r:id="rId10"/>
    <p:sldId id="261" r:id="rId11"/>
    <p:sldId id="267" r:id="rId12"/>
    <p:sldId id="269" r:id="rId13"/>
    <p:sldId id="263" r:id="rId14"/>
    <p:sldId id="270" r:id="rId15"/>
    <p:sldId id="265" r:id="rId16"/>
    <p:sldId id="266" r:id="rId17"/>
    <p:sldId id="272" r:id="rId18"/>
    <p:sldId id="271" r:id="rId19"/>
    <p:sldId id="274" r:id="rId20"/>
    <p:sldId id="282" r:id="rId21"/>
    <p:sldId id="276" r:id="rId22"/>
    <p:sldId id="285" r:id="rId23"/>
    <p:sldId id="278" r:id="rId24"/>
    <p:sldId id="287" r:id="rId25"/>
    <p:sldId id="279" r:id="rId26"/>
    <p:sldId id="281" r:id="rId27"/>
    <p:sldId id="283" r:id="rId28"/>
    <p:sldId id="284" r:id="rId29"/>
    <p:sldId id="286" r:id="rId30"/>
    <p:sldId id="264" r:id="rId31"/>
    <p:sldId id="280"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6FDC3E-C22F-46A8-8DA4-E78A72315631}" v="2" dt="2021-03-17T00:45:44.675"/>
    <p1510:client id="{C5B71CF5-A749-4C86-BC3E-81B4D7453499}" v="86" dt="2021-03-16T19:04:58.037"/>
    <p1510:client id="{E39B1553-321B-4182-905F-1D6E55C6A4C3}" v="1" dt="2021-03-17T02:13:44.1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3" d="100"/>
          <a:sy n="63" d="100"/>
        </p:scale>
        <p:origin x="52" y="3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pikrishnan6565@outlook.com" userId="ca4962d3be30ecc7" providerId="LiveId" clId="{E39B1553-321B-4182-905F-1D6E55C6A4C3}"/>
    <pc:docChg chg="custSel delSld modSld">
      <pc:chgData name="gopikrishnan6565@outlook.com" userId="ca4962d3be30ecc7" providerId="LiveId" clId="{E39B1553-321B-4182-905F-1D6E55C6A4C3}" dt="2021-03-17T02:13:48.354" v="5" actId="26606"/>
      <pc:docMkLst>
        <pc:docMk/>
      </pc:docMkLst>
      <pc:sldChg chg="addSp delSp modSp mod setClrOvrMap">
        <pc:chgData name="gopikrishnan6565@outlook.com" userId="ca4962d3be30ecc7" providerId="LiveId" clId="{E39B1553-321B-4182-905F-1D6E55C6A4C3}" dt="2021-03-17T02:13:48.354" v="5" actId="26606"/>
        <pc:sldMkLst>
          <pc:docMk/>
          <pc:sldMk cId="4205594169" sldId="257"/>
        </pc:sldMkLst>
        <pc:spChg chg="mod">
          <ac:chgData name="gopikrishnan6565@outlook.com" userId="ca4962d3be30ecc7" providerId="LiveId" clId="{E39B1553-321B-4182-905F-1D6E55C6A4C3}" dt="2021-03-17T02:13:48.354" v="5" actId="26606"/>
          <ac:spMkLst>
            <pc:docMk/>
            <pc:sldMk cId="4205594169" sldId="257"/>
            <ac:spMk id="2" creationId="{23A95D0B-526D-4784-82BB-B6D0F7CA4B08}"/>
          </ac:spMkLst>
        </pc:spChg>
        <pc:spChg chg="add del mod">
          <ac:chgData name="gopikrishnan6565@outlook.com" userId="ca4962d3be30ecc7" providerId="LiveId" clId="{E39B1553-321B-4182-905F-1D6E55C6A4C3}" dt="2021-03-17T02:13:44.135" v="2" actId="931"/>
          <ac:spMkLst>
            <pc:docMk/>
            <pc:sldMk cId="4205594169" sldId="257"/>
            <ac:spMk id="4" creationId="{6B327BA6-A105-4829-8DCB-1B08B6EA78FE}"/>
          </ac:spMkLst>
        </pc:spChg>
        <pc:spChg chg="del">
          <ac:chgData name="gopikrishnan6565@outlook.com" userId="ca4962d3be30ecc7" providerId="LiveId" clId="{E39B1553-321B-4182-905F-1D6E55C6A4C3}" dt="2021-03-17T02:13:48.354" v="5" actId="26606"/>
          <ac:spMkLst>
            <pc:docMk/>
            <pc:sldMk cId="4205594169" sldId="257"/>
            <ac:spMk id="15" creationId="{39E3965E-AC41-4711-9D10-E25ABB132D86}"/>
          </ac:spMkLst>
        </pc:spChg>
        <pc:spChg chg="del">
          <ac:chgData name="gopikrishnan6565@outlook.com" userId="ca4962d3be30ecc7" providerId="LiveId" clId="{E39B1553-321B-4182-905F-1D6E55C6A4C3}" dt="2021-03-17T02:13:48.354" v="5" actId="26606"/>
          <ac:spMkLst>
            <pc:docMk/>
            <pc:sldMk cId="4205594169" sldId="257"/>
            <ac:spMk id="24" creationId="{6482F060-A4AF-4E0B-B364-7C6BA4AE9C03}"/>
          </ac:spMkLst>
        </pc:spChg>
        <pc:spChg chg="add">
          <ac:chgData name="gopikrishnan6565@outlook.com" userId="ca4962d3be30ecc7" providerId="LiveId" clId="{E39B1553-321B-4182-905F-1D6E55C6A4C3}" dt="2021-03-17T02:13:48.354" v="5" actId="26606"/>
          <ac:spMkLst>
            <pc:docMk/>
            <pc:sldMk cId="4205594169" sldId="257"/>
            <ac:spMk id="30" creationId="{39E3965E-AC41-4711-9D10-E25ABB132D86}"/>
          </ac:spMkLst>
        </pc:spChg>
        <pc:spChg chg="add">
          <ac:chgData name="gopikrishnan6565@outlook.com" userId="ca4962d3be30ecc7" providerId="LiveId" clId="{E39B1553-321B-4182-905F-1D6E55C6A4C3}" dt="2021-03-17T02:13:48.354" v="5" actId="26606"/>
          <ac:spMkLst>
            <pc:docMk/>
            <pc:sldMk cId="4205594169" sldId="257"/>
            <ac:spMk id="34" creationId="{B4D0E555-16F6-44D0-BF56-AF5FF5BDE9D6}"/>
          </ac:spMkLst>
        </pc:spChg>
        <pc:spChg chg="add">
          <ac:chgData name="gopikrishnan6565@outlook.com" userId="ca4962d3be30ecc7" providerId="LiveId" clId="{E39B1553-321B-4182-905F-1D6E55C6A4C3}" dt="2021-03-17T02:13:48.354" v="5" actId="26606"/>
          <ac:spMkLst>
            <pc:docMk/>
            <pc:sldMk cId="4205594169" sldId="257"/>
            <ac:spMk id="36" creationId="{8117041D-1A7B-4ECA-AB68-3CFDB6726B8E}"/>
          </ac:spMkLst>
        </pc:spChg>
        <pc:picChg chg="del">
          <ac:chgData name="gopikrishnan6565@outlook.com" userId="ca4962d3be30ecc7" providerId="LiveId" clId="{E39B1553-321B-4182-905F-1D6E55C6A4C3}" dt="2021-03-17T02:13:31.561" v="1" actId="21"/>
          <ac:picMkLst>
            <pc:docMk/>
            <pc:sldMk cId="4205594169" sldId="257"/>
            <ac:picMk id="5" creationId="{CBAFDB5E-40E1-438E-BCB0-5320694E2266}"/>
          </ac:picMkLst>
        </pc:picChg>
        <pc:picChg chg="add mod">
          <ac:chgData name="gopikrishnan6565@outlook.com" userId="ca4962d3be30ecc7" providerId="LiveId" clId="{E39B1553-321B-4182-905F-1D6E55C6A4C3}" dt="2021-03-17T02:13:48.354" v="5" actId="26606"/>
          <ac:picMkLst>
            <pc:docMk/>
            <pc:sldMk cId="4205594169" sldId="257"/>
            <ac:picMk id="7" creationId="{6B8646B0-02F6-4CED-BAF7-F4633FBF05B7}"/>
          </ac:picMkLst>
        </pc:picChg>
        <pc:cxnChg chg="del">
          <ac:chgData name="gopikrishnan6565@outlook.com" userId="ca4962d3be30ecc7" providerId="LiveId" clId="{E39B1553-321B-4182-905F-1D6E55C6A4C3}" dt="2021-03-17T02:13:48.354" v="5" actId="26606"/>
          <ac:cxnSpMkLst>
            <pc:docMk/>
            <pc:sldMk cId="4205594169" sldId="257"/>
            <ac:cxnSpMk id="23" creationId="{1F5DC8C3-BA5F-4EED-BB9A-A14272BD82A1}"/>
          </ac:cxnSpMkLst>
        </pc:cxnChg>
        <pc:cxnChg chg="del">
          <ac:chgData name="gopikrishnan6565@outlook.com" userId="ca4962d3be30ecc7" providerId="LiveId" clId="{E39B1553-321B-4182-905F-1D6E55C6A4C3}" dt="2021-03-17T02:13:48.354" v="5" actId="26606"/>
          <ac:cxnSpMkLst>
            <pc:docMk/>
            <pc:sldMk cId="4205594169" sldId="257"/>
            <ac:cxnSpMk id="25" creationId="{B9EB6DAA-2F0C-43D5-A577-15D5D2C4E3F5}"/>
          </ac:cxnSpMkLst>
        </pc:cxnChg>
        <pc:cxnChg chg="add">
          <ac:chgData name="gopikrishnan6565@outlook.com" userId="ca4962d3be30ecc7" providerId="LiveId" clId="{E39B1553-321B-4182-905F-1D6E55C6A4C3}" dt="2021-03-17T02:13:48.354" v="5" actId="26606"/>
          <ac:cxnSpMkLst>
            <pc:docMk/>
            <pc:sldMk cId="4205594169" sldId="257"/>
            <ac:cxnSpMk id="32" creationId="{1F5DC8C3-BA5F-4EED-BB9A-A14272BD82A1}"/>
          </ac:cxnSpMkLst>
        </pc:cxnChg>
        <pc:cxnChg chg="add">
          <ac:chgData name="gopikrishnan6565@outlook.com" userId="ca4962d3be30ecc7" providerId="LiveId" clId="{E39B1553-321B-4182-905F-1D6E55C6A4C3}" dt="2021-03-17T02:13:48.354" v="5" actId="26606"/>
          <ac:cxnSpMkLst>
            <pc:docMk/>
            <pc:sldMk cId="4205594169" sldId="257"/>
            <ac:cxnSpMk id="38" creationId="{ABCD2462-4C1E-401A-AC2D-F799A138B245}"/>
          </ac:cxnSpMkLst>
        </pc:cxnChg>
      </pc:sldChg>
      <pc:sldChg chg="del">
        <pc:chgData name="gopikrishnan6565@outlook.com" userId="ca4962d3be30ecc7" providerId="LiveId" clId="{E39B1553-321B-4182-905F-1D6E55C6A4C3}" dt="2021-03-17T01:57:21.515" v="0" actId="2696"/>
        <pc:sldMkLst>
          <pc:docMk/>
          <pc:sldMk cId="675002747" sldId="27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F8DBBC-46D1-486A-8E6A-26B5C500EA3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D0C5EE3-84DD-4A4E-AEA1-9FA1B4482D09}">
      <dgm:prSet/>
      <dgm:spPr/>
      <dgm:t>
        <a:bodyPr/>
        <a:lstStyle/>
        <a:p>
          <a:r>
            <a:rPr lang="en-US"/>
            <a:t>Block Diagram</a:t>
          </a:r>
        </a:p>
      </dgm:t>
    </dgm:pt>
    <dgm:pt modelId="{9541E424-534A-4BF9-893A-3EE2D7A71268}" type="parTrans" cxnId="{54579DC0-68E2-4361-8EB9-B41018E934AB}">
      <dgm:prSet/>
      <dgm:spPr/>
      <dgm:t>
        <a:bodyPr/>
        <a:lstStyle/>
        <a:p>
          <a:endParaRPr lang="en-US"/>
        </a:p>
      </dgm:t>
    </dgm:pt>
    <dgm:pt modelId="{0001D1DF-9CF1-44AA-A42E-5A2518E92E4A}" type="sibTrans" cxnId="{54579DC0-68E2-4361-8EB9-B41018E934AB}">
      <dgm:prSet/>
      <dgm:spPr/>
      <dgm:t>
        <a:bodyPr/>
        <a:lstStyle/>
        <a:p>
          <a:endParaRPr lang="en-US"/>
        </a:p>
      </dgm:t>
    </dgm:pt>
    <dgm:pt modelId="{3AF4F5DD-8D4D-4061-B370-2E2C9D02543F}">
      <dgm:prSet/>
      <dgm:spPr/>
      <dgm:t>
        <a:bodyPr/>
        <a:lstStyle/>
        <a:p>
          <a:r>
            <a:rPr lang="en-US"/>
            <a:t>Need to Interface Beaglebone Black with Motor driver in the project</a:t>
          </a:r>
        </a:p>
      </dgm:t>
    </dgm:pt>
    <dgm:pt modelId="{AE6279F6-62A9-452F-9752-CBCD909A0729}" type="parTrans" cxnId="{EE20D331-134B-49DA-8E3D-029F26C48E41}">
      <dgm:prSet/>
      <dgm:spPr/>
      <dgm:t>
        <a:bodyPr/>
        <a:lstStyle/>
        <a:p>
          <a:endParaRPr lang="en-US"/>
        </a:p>
      </dgm:t>
    </dgm:pt>
    <dgm:pt modelId="{BA91A364-C373-4D6D-8858-12BF43CEB583}" type="sibTrans" cxnId="{EE20D331-134B-49DA-8E3D-029F26C48E41}">
      <dgm:prSet/>
      <dgm:spPr/>
      <dgm:t>
        <a:bodyPr/>
        <a:lstStyle/>
        <a:p>
          <a:endParaRPr lang="en-US"/>
        </a:p>
      </dgm:t>
    </dgm:pt>
    <dgm:pt modelId="{B38707F7-DC37-4ABF-BE2C-441568486A52}">
      <dgm:prSet/>
      <dgm:spPr/>
      <dgm:t>
        <a:bodyPr/>
        <a:lstStyle/>
        <a:p>
          <a:r>
            <a:rPr lang="en-US"/>
            <a:t>Schematic Diagram</a:t>
          </a:r>
        </a:p>
      </dgm:t>
    </dgm:pt>
    <dgm:pt modelId="{D2E87197-C726-4E2F-8CC2-6840C3B940E1}" type="parTrans" cxnId="{AC181051-AB1E-4B29-A7A0-0641D04E5BF3}">
      <dgm:prSet/>
      <dgm:spPr/>
      <dgm:t>
        <a:bodyPr/>
        <a:lstStyle/>
        <a:p>
          <a:endParaRPr lang="en-US"/>
        </a:p>
      </dgm:t>
    </dgm:pt>
    <dgm:pt modelId="{27B45B84-2C85-4053-9069-721A1ACB690A}" type="sibTrans" cxnId="{AC181051-AB1E-4B29-A7A0-0641D04E5BF3}">
      <dgm:prSet/>
      <dgm:spPr/>
      <dgm:t>
        <a:bodyPr/>
        <a:lstStyle/>
        <a:p>
          <a:endParaRPr lang="en-US"/>
        </a:p>
      </dgm:t>
    </dgm:pt>
    <dgm:pt modelId="{528337C1-0FE7-4139-9607-9FC70661D889}">
      <dgm:prSet/>
      <dgm:spPr/>
      <dgm:t>
        <a:bodyPr/>
        <a:lstStyle/>
        <a:p>
          <a:r>
            <a:rPr lang="en-US"/>
            <a:t>Hardware components used</a:t>
          </a:r>
        </a:p>
      </dgm:t>
    </dgm:pt>
    <dgm:pt modelId="{2478E355-7C28-4155-8067-18FADD44BAD0}" type="parTrans" cxnId="{05072FA5-BD3B-4945-A64D-6809CA5C6DA5}">
      <dgm:prSet/>
      <dgm:spPr/>
      <dgm:t>
        <a:bodyPr/>
        <a:lstStyle/>
        <a:p>
          <a:endParaRPr lang="en-US"/>
        </a:p>
      </dgm:t>
    </dgm:pt>
    <dgm:pt modelId="{60B05F0B-DE3F-4FFE-A637-8FFF460F4028}" type="sibTrans" cxnId="{05072FA5-BD3B-4945-A64D-6809CA5C6DA5}">
      <dgm:prSet/>
      <dgm:spPr/>
      <dgm:t>
        <a:bodyPr/>
        <a:lstStyle/>
        <a:p>
          <a:endParaRPr lang="en-US"/>
        </a:p>
      </dgm:t>
    </dgm:pt>
    <dgm:pt modelId="{318C4C02-B806-42EF-85BC-C1DF5FF1EA61}">
      <dgm:prSet/>
      <dgm:spPr/>
      <dgm:t>
        <a:bodyPr/>
        <a:lstStyle/>
        <a:p>
          <a:r>
            <a:rPr lang="en-US"/>
            <a:t>Software</a:t>
          </a:r>
        </a:p>
      </dgm:t>
    </dgm:pt>
    <dgm:pt modelId="{A2FC322E-9B4E-4BA9-9A84-DAAAC75209F1}" type="parTrans" cxnId="{9AB7CFC6-860A-47B4-91B8-7A56B47B17E0}">
      <dgm:prSet/>
      <dgm:spPr/>
      <dgm:t>
        <a:bodyPr/>
        <a:lstStyle/>
        <a:p>
          <a:endParaRPr lang="en-US"/>
        </a:p>
      </dgm:t>
    </dgm:pt>
    <dgm:pt modelId="{FCA959D9-BC6D-483A-9E7A-7F3FC6A8BFAA}" type="sibTrans" cxnId="{9AB7CFC6-860A-47B4-91B8-7A56B47B17E0}">
      <dgm:prSet/>
      <dgm:spPr/>
      <dgm:t>
        <a:bodyPr/>
        <a:lstStyle/>
        <a:p>
          <a:endParaRPr lang="en-US"/>
        </a:p>
      </dgm:t>
    </dgm:pt>
    <dgm:pt modelId="{69544A04-6A0D-450F-BFD8-9CD14DD9D62A}">
      <dgm:prSet/>
      <dgm:spPr/>
      <dgm:t>
        <a:bodyPr/>
        <a:lstStyle/>
        <a:p>
          <a:r>
            <a:rPr lang="en-US"/>
            <a:t>Working after interfacing</a:t>
          </a:r>
        </a:p>
      </dgm:t>
    </dgm:pt>
    <dgm:pt modelId="{CE382D0C-DDE5-4B82-9EDD-A794D6528630}" type="parTrans" cxnId="{AD3FAEA2-DCE7-4D35-8FEC-A1F0163F2527}">
      <dgm:prSet/>
      <dgm:spPr/>
      <dgm:t>
        <a:bodyPr/>
        <a:lstStyle/>
        <a:p>
          <a:endParaRPr lang="en-US"/>
        </a:p>
      </dgm:t>
    </dgm:pt>
    <dgm:pt modelId="{5D5BFB06-DA81-4345-A297-224AA0450EE9}" type="sibTrans" cxnId="{AD3FAEA2-DCE7-4D35-8FEC-A1F0163F2527}">
      <dgm:prSet/>
      <dgm:spPr/>
      <dgm:t>
        <a:bodyPr/>
        <a:lstStyle/>
        <a:p>
          <a:endParaRPr lang="en-US"/>
        </a:p>
      </dgm:t>
    </dgm:pt>
    <dgm:pt modelId="{9D1F65BE-A94D-4163-BA29-F7F080CAA29D}">
      <dgm:prSet/>
      <dgm:spPr/>
      <dgm:t>
        <a:bodyPr/>
        <a:lstStyle/>
        <a:p>
          <a:r>
            <a:rPr lang="en-US"/>
            <a:t>References</a:t>
          </a:r>
        </a:p>
      </dgm:t>
    </dgm:pt>
    <dgm:pt modelId="{878B9DB9-7E38-4CBD-B090-DC83DCE8CFEC}" type="parTrans" cxnId="{2208E3BE-F2BA-4B6B-99EA-91EA8EC338F5}">
      <dgm:prSet/>
      <dgm:spPr/>
      <dgm:t>
        <a:bodyPr/>
        <a:lstStyle/>
        <a:p>
          <a:endParaRPr lang="en-US"/>
        </a:p>
      </dgm:t>
    </dgm:pt>
    <dgm:pt modelId="{747156C3-140E-4709-9C92-EB0A478F1DD1}" type="sibTrans" cxnId="{2208E3BE-F2BA-4B6B-99EA-91EA8EC338F5}">
      <dgm:prSet/>
      <dgm:spPr/>
      <dgm:t>
        <a:bodyPr/>
        <a:lstStyle/>
        <a:p>
          <a:endParaRPr lang="en-US"/>
        </a:p>
      </dgm:t>
    </dgm:pt>
    <dgm:pt modelId="{CECD314E-A905-463B-B20D-F5EDA7B8318A}" type="pres">
      <dgm:prSet presAssocID="{2BF8DBBC-46D1-486A-8E6A-26B5C500EA32}" presName="linear" presStyleCnt="0">
        <dgm:presLayoutVars>
          <dgm:animLvl val="lvl"/>
          <dgm:resizeHandles val="exact"/>
        </dgm:presLayoutVars>
      </dgm:prSet>
      <dgm:spPr/>
    </dgm:pt>
    <dgm:pt modelId="{704DFBFE-5496-4BE8-8ADE-9DBA208A8152}" type="pres">
      <dgm:prSet presAssocID="{CD0C5EE3-84DD-4A4E-AEA1-9FA1B4482D09}" presName="parentText" presStyleLbl="node1" presStyleIdx="0" presStyleCnt="7">
        <dgm:presLayoutVars>
          <dgm:chMax val="0"/>
          <dgm:bulletEnabled val="1"/>
        </dgm:presLayoutVars>
      </dgm:prSet>
      <dgm:spPr/>
    </dgm:pt>
    <dgm:pt modelId="{DB49986B-0964-4DCC-B47B-8BEF320D3819}" type="pres">
      <dgm:prSet presAssocID="{0001D1DF-9CF1-44AA-A42E-5A2518E92E4A}" presName="spacer" presStyleCnt="0"/>
      <dgm:spPr/>
    </dgm:pt>
    <dgm:pt modelId="{A86FB046-45D9-41ED-8515-44C36AAD6E15}" type="pres">
      <dgm:prSet presAssocID="{3AF4F5DD-8D4D-4061-B370-2E2C9D02543F}" presName="parentText" presStyleLbl="node1" presStyleIdx="1" presStyleCnt="7">
        <dgm:presLayoutVars>
          <dgm:chMax val="0"/>
          <dgm:bulletEnabled val="1"/>
        </dgm:presLayoutVars>
      </dgm:prSet>
      <dgm:spPr/>
    </dgm:pt>
    <dgm:pt modelId="{4C5ACBAE-4CC2-42C4-A01F-7C5943FFA17E}" type="pres">
      <dgm:prSet presAssocID="{BA91A364-C373-4D6D-8858-12BF43CEB583}" presName="spacer" presStyleCnt="0"/>
      <dgm:spPr/>
    </dgm:pt>
    <dgm:pt modelId="{B02415A7-1542-4F0E-8C19-A9AFB6159782}" type="pres">
      <dgm:prSet presAssocID="{B38707F7-DC37-4ABF-BE2C-441568486A52}" presName="parentText" presStyleLbl="node1" presStyleIdx="2" presStyleCnt="7">
        <dgm:presLayoutVars>
          <dgm:chMax val="0"/>
          <dgm:bulletEnabled val="1"/>
        </dgm:presLayoutVars>
      </dgm:prSet>
      <dgm:spPr/>
    </dgm:pt>
    <dgm:pt modelId="{5BA6F488-2974-4B7D-9EBE-9FDBA80D81EB}" type="pres">
      <dgm:prSet presAssocID="{27B45B84-2C85-4053-9069-721A1ACB690A}" presName="spacer" presStyleCnt="0"/>
      <dgm:spPr/>
    </dgm:pt>
    <dgm:pt modelId="{D6BE6D86-7330-4826-BF64-B72C3B99503A}" type="pres">
      <dgm:prSet presAssocID="{528337C1-0FE7-4139-9607-9FC70661D889}" presName="parentText" presStyleLbl="node1" presStyleIdx="3" presStyleCnt="7">
        <dgm:presLayoutVars>
          <dgm:chMax val="0"/>
          <dgm:bulletEnabled val="1"/>
        </dgm:presLayoutVars>
      </dgm:prSet>
      <dgm:spPr/>
    </dgm:pt>
    <dgm:pt modelId="{CA87823C-9216-4040-8EBB-9E7BC464D99B}" type="pres">
      <dgm:prSet presAssocID="{60B05F0B-DE3F-4FFE-A637-8FFF460F4028}" presName="spacer" presStyleCnt="0"/>
      <dgm:spPr/>
    </dgm:pt>
    <dgm:pt modelId="{8CD9C2E8-B24E-4374-AE52-822D742A5C86}" type="pres">
      <dgm:prSet presAssocID="{318C4C02-B806-42EF-85BC-C1DF5FF1EA61}" presName="parentText" presStyleLbl="node1" presStyleIdx="4" presStyleCnt="7">
        <dgm:presLayoutVars>
          <dgm:chMax val="0"/>
          <dgm:bulletEnabled val="1"/>
        </dgm:presLayoutVars>
      </dgm:prSet>
      <dgm:spPr/>
    </dgm:pt>
    <dgm:pt modelId="{0FB13F75-527B-4BD4-A060-5D3552C54191}" type="pres">
      <dgm:prSet presAssocID="{FCA959D9-BC6D-483A-9E7A-7F3FC6A8BFAA}" presName="spacer" presStyleCnt="0"/>
      <dgm:spPr/>
    </dgm:pt>
    <dgm:pt modelId="{D2266B81-E78F-4A0F-83AE-2A21FA3C98EB}" type="pres">
      <dgm:prSet presAssocID="{69544A04-6A0D-450F-BFD8-9CD14DD9D62A}" presName="parentText" presStyleLbl="node1" presStyleIdx="5" presStyleCnt="7">
        <dgm:presLayoutVars>
          <dgm:chMax val="0"/>
          <dgm:bulletEnabled val="1"/>
        </dgm:presLayoutVars>
      </dgm:prSet>
      <dgm:spPr/>
    </dgm:pt>
    <dgm:pt modelId="{AE613024-1A3D-4FD2-83E8-A3E57A838BFB}" type="pres">
      <dgm:prSet presAssocID="{5D5BFB06-DA81-4345-A297-224AA0450EE9}" presName="spacer" presStyleCnt="0"/>
      <dgm:spPr/>
    </dgm:pt>
    <dgm:pt modelId="{D199E9F6-63C4-472F-890C-5A693B1DB644}" type="pres">
      <dgm:prSet presAssocID="{9D1F65BE-A94D-4163-BA29-F7F080CAA29D}" presName="parentText" presStyleLbl="node1" presStyleIdx="6" presStyleCnt="7">
        <dgm:presLayoutVars>
          <dgm:chMax val="0"/>
          <dgm:bulletEnabled val="1"/>
        </dgm:presLayoutVars>
      </dgm:prSet>
      <dgm:spPr/>
    </dgm:pt>
  </dgm:ptLst>
  <dgm:cxnLst>
    <dgm:cxn modelId="{F383BB16-04FD-43D8-BFB3-12FEE2FEDC9B}" type="presOf" srcId="{3AF4F5DD-8D4D-4061-B370-2E2C9D02543F}" destId="{A86FB046-45D9-41ED-8515-44C36AAD6E15}" srcOrd="0" destOrd="0" presId="urn:microsoft.com/office/officeart/2005/8/layout/vList2"/>
    <dgm:cxn modelId="{369ADE17-1C96-4020-B3F3-71F84AD44953}" type="presOf" srcId="{2BF8DBBC-46D1-486A-8E6A-26B5C500EA32}" destId="{CECD314E-A905-463B-B20D-F5EDA7B8318A}" srcOrd="0" destOrd="0" presId="urn:microsoft.com/office/officeart/2005/8/layout/vList2"/>
    <dgm:cxn modelId="{03F4F723-DEBD-49FF-A30D-B02FA519A96B}" type="presOf" srcId="{CD0C5EE3-84DD-4A4E-AEA1-9FA1B4482D09}" destId="{704DFBFE-5496-4BE8-8ADE-9DBA208A8152}" srcOrd="0" destOrd="0" presId="urn:microsoft.com/office/officeart/2005/8/layout/vList2"/>
    <dgm:cxn modelId="{EE20D331-134B-49DA-8E3D-029F26C48E41}" srcId="{2BF8DBBC-46D1-486A-8E6A-26B5C500EA32}" destId="{3AF4F5DD-8D4D-4061-B370-2E2C9D02543F}" srcOrd="1" destOrd="0" parTransId="{AE6279F6-62A9-452F-9752-CBCD909A0729}" sibTransId="{BA91A364-C373-4D6D-8858-12BF43CEB583}"/>
    <dgm:cxn modelId="{1D587F5C-D5E9-4B3E-956A-4E939FC8451B}" type="presOf" srcId="{69544A04-6A0D-450F-BFD8-9CD14DD9D62A}" destId="{D2266B81-E78F-4A0F-83AE-2A21FA3C98EB}" srcOrd="0" destOrd="0" presId="urn:microsoft.com/office/officeart/2005/8/layout/vList2"/>
    <dgm:cxn modelId="{C62EFA68-2FAF-4A19-9E9C-EF3FF6431D45}" type="presOf" srcId="{528337C1-0FE7-4139-9607-9FC70661D889}" destId="{D6BE6D86-7330-4826-BF64-B72C3B99503A}" srcOrd="0" destOrd="0" presId="urn:microsoft.com/office/officeart/2005/8/layout/vList2"/>
    <dgm:cxn modelId="{AC181051-AB1E-4B29-A7A0-0641D04E5BF3}" srcId="{2BF8DBBC-46D1-486A-8E6A-26B5C500EA32}" destId="{B38707F7-DC37-4ABF-BE2C-441568486A52}" srcOrd="2" destOrd="0" parTransId="{D2E87197-C726-4E2F-8CC2-6840C3B940E1}" sibTransId="{27B45B84-2C85-4053-9069-721A1ACB690A}"/>
    <dgm:cxn modelId="{B94EB58F-7190-458C-9D9D-3339881617BA}" type="presOf" srcId="{B38707F7-DC37-4ABF-BE2C-441568486A52}" destId="{B02415A7-1542-4F0E-8C19-A9AFB6159782}" srcOrd="0" destOrd="0" presId="urn:microsoft.com/office/officeart/2005/8/layout/vList2"/>
    <dgm:cxn modelId="{AD3FAEA2-DCE7-4D35-8FEC-A1F0163F2527}" srcId="{2BF8DBBC-46D1-486A-8E6A-26B5C500EA32}" destId="{69544A04-6A0D-450F-BFD8-9CD14DD9D62A}" srcOrd="5" destOrd="0" parTransId="{CE382D0C-DDE5-4B82-9EDD-A794D6528630}" sibTransId="{5D5BFB06-DA81-4345-A297-224AA0450EE9}"/>
    <dgm:cxn modelId="{138A1FA5-3C18-4918-92E0-F8958F772053}" type="presOf" srcId="{318C4C02-B806-42EF-85BC-C1DF5FF1EA61}" destId="{8CD9C2E8-B24E-4374-AE52-822D742A5C86}" srcOrd="0" destOrd="0" presId="urn:microsoft.com/office/officeart/2005/8/layout/vList2"/>
    <dgm:cxn modelId="{05072FA5-BD3B-4945-A64D-6809CA5C6DA5}" srcId="{2BF8DBBC-46D1-486A-8E6A-26B5C500EA32}" destId="{528337C1-0FE7-4139-9607-9FC70661D889}" srcOrd="3" destOrd="0" parTransId="{2478E355-7C28-4155-8067-18FADD44BAD0}" sibTransId="{60B05F0B-DE3F-4FFE-A637-8FFF460F4028}"/>
    <dgm:cxn modelId="{2208E3BE-F2BA-4B6B-99EA-91EA8EC338F5}" srcId="{2BF8DBBC-46D1-486A-8E6A-26B5C500EA32}" destId="{9D1F65BE-A94D-4163-BA29-F7F080CAA29D}" srcOrd="6" destOrd="0" parTransId="{878B9DB9-7E38-4CBD-B090-DC83DCE8CFEC}" sibTransId="{747156C3-140E-4709-9C92-EB0A478F1DD1}"/>
    <dgm:cxn modelId="{54579DC0-68E2-4361-8EB9-B41018E934AB}" srcId="{2BF8DBBC-46D1-486A-8E6A-26B5C500EA32}" destId="{CD0C5EE3-84DD-4A4E-AEA1-9FA1B4482D09}" srcOrd="0" destOrd="0" parTransId="{9541E424-534A-4BF9-893A-3EE2D7A71268}" sibTransId="{0001D1DF-9CF1-44AA-A42E-5A2518E92E4A}"/>
    <dgm:cxn modelId="{9AB7CFC6-860A-47B4-91B8-7A56B47B17E0}" srcId="{2BF8DBBC-46D1-486A-8E6A-26B5C500EA32}" destId="{318C4C02-B806-42EF-85BC-C1DF5FF1EA61}" srcOrd="4" destOrd="0" parTransId="{A2FC322E-9B4E-4BA9-9A84-DAAAC75209F1}" sibTransId="{FCA959D9-BC6D-483A-9E7A-7F3FC6A8BFAA}"/>
    <dgm:cxn modelId="{5023D4FE-68A7-4931-B029-70D5FEB56177}" type="presOf" srcId="{9D1F65BE-A94D-4163-BA29-F7F080CAA29D}" destId="{D199E9F6-63C4-472F-890C-5A693B1DB644}" srcOrd="0" destOrd="0" presId="urn:microsoft.com/office/officeart/2005/8/layout/vList2"/>
    <dgm:cxn modelId="{3F13E62A-1314-4811-A615-36A20A280DFD}" type="presParOf" srcId="{CECD314E-A905-463B-B20D-F5EDA7B8318A}" destId="{704DFBFE-5496-4BE8-8ADE-9DBA208A8152}" srcOrd="0" destOrd="0" presId="urn:microsoft.com/office/officeart/2005/8/layout/vList2"/>
    <dgm:cxn modelId="{9D256D49-3661-40DC-A0B2-80CB2B508239}" type="presParOf" srcId="{CECD314E-A905-463B-B20D-F5EDA7B8318A}" destId="{DB49986B-0964-4DCC-B47B-8BEF320D3819}" srcOrd="1" destOrd="0" presId="urn:microsoft.com/office/officeart/2005/8/layout/vList2"/>
    <dgm:cxn modelId="{80ADCD4E-A472-4E9B-9DA4-F5F1AF0794D6}" type="presParOf" srcId="{CECD314E-A905-463B-B20D-F5EDA7B8318A}" destId="{A86FB046-45D9-41ED-8515-44C36AAD6E15}" srcOrd="2" destOrd="0" presId="urn:microsoft.com/office/officeart/2005/8/layout/vList2"/>
    <dgm:cxn modelId="{43929138-B7ED-4CBE-A957-3C565B2C9E0C}" type="presParOf" srcId="{CECD314E-A905-463B-B20D-F5EDA7B8318A}" destId="{4C5ACBAE-4CC2-42C4-A01F-7C5943FFA17E}" srcOrd="3" destOrd="0" presId="urn:microsoft.com/office/officeart/2005/8/layout/vList2"/>
    <dgm:cxn modelId="{1F2086DB-A94B-40C6-A199-C31389DC3596}" type="presParOf" srcId="{CECD314E-A905-463B-B20D-F5EDA7B8318A}" destId="{B02415A7-1542-4F0E-8C19-A9AFB6159782}" srcOrd="4" destOrd="0" presId="urn:microsoft.com/office/officeart/2005/8/layout/vList2"/>
    <dgm:cxn modelId="{436DECAA-DE4D-4926-A220-EB20FAF82E22}" type="presParOf" srcId="{CECD314E-A905-463B-B20D-F5EDA7B8318A}" destId="{5BA6F488-2974-4B7D-9EBE-9FDBA80D81EB}" srcOrd="5" destOrd="0" presId="urn:microsoft.com/office/officeart/2005/8/layout/vList2"/>
    <dgm:cxn modelId="{07AB7233-4851-4654-B3E9-92C864F408C2}" type="presParOf" srcId="{CECD314E-A905-463B-B20D-F5EDA7B8318A}" destId="{D6BE6D86-7330-4826-BF64-B72C3B99503A}" srcOrd="6" destOrd="0" presId="urn:microsoft.com/office/officeart/2005/8/layout/vList2"/>
    <dgm:cxn modelId="{092A26BE-2DE9-49ED-BBB6-8320D593934D}" type="presParOf" srcId="{CECD314E-A905-463B-B20D-F5EDA7B8318A}" destId="{CA87823C-9216-4040-8EBB-9E7BC464D99B}" srcOrd="7" destOrd="0" presId="urn:microsoft.com/office/officeart/2005/8/layout/vList2"/>
    <dgm:cxn modelId="{132B7192-4BDF-43F9-8758-A8C91AA127D1}" type="presParOf" srcId="{CECD314E-A905-463B-B20D-F5EDA7B8318A}" destId="{8CD9C2E8-B24E-4374-AE52-822D742A5C86}" srcOrd="8" destOrd="0" presId="urn:microsoft.com/office/officeart/2005/8/layout/vList2"/>
    <dgm:cxn modelId="{A5322CED-4B2E-49BB-9C9D-AE9094EECAF9}" type="presParOf" srcId="{CECD314E-A905-463B-B20D-F5EDA7B8318A}" destId="{0FB13F75-527B-4BD4-A060-5D3552C54191}" srcOrd="9" destOrd="0" presId="urn:microsoft.com/office/officeart/2005/8/layout/vList2"/>
    <dgm:cxn modelId="{E402D149-9608-4838-B0CF-1E8AD5C48C06}" type="presParOf" srcId="{CECD314E-A905-463B-B20D-F5EDA7B8318A}" destId="{D2266B81-E78F-4A0F-83AE-2A21FA3C98EB}" srcOrd="10" destOrd="0" presId="urn:microsoft.com/office/officeart/2005/8/layout/vList2"/>
    <dgm:cxn modelId="{05D24CEE-C0AA-47AC-AA8E-5963752B23F4}" type="presParOf" srcId="{CECD314E-A905-463B-B20D-F5EDA7B8318A}" destId="{AE613024-1A3D-4FD2-83E8-A3E57A838BFB}" srcOrd="11" destOrd="0" presId="urn:microsoft.com/office/officeart/2005/8/layout/vList2"/>
    <dgm:cxn modelId="{E5C16D59-39D4-413D-89E4-615CAD7A56A6}" type="presParOf" srcId="{CECD314E-A905-463B-B20D-F5EDA7B8318A}" destId="{D199E9F6-63C4-472F-890C-5A693B1DB644}"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F1F410-4C0C-4DEA-8C0B-C30D6E0EEDA5}"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9971EB00-4FA2-48DF-BD3C-9C80A63B6171}">
      <dgm:prSet/>
      <dgm:spPr/>
      <dgm:t>
        <a:bodyPr/>
        <a:lstStyle/>
        <a:p>
          <a:r>
            <a:rPr lang="en-US" dirty="0"/>
            <a:t>Beaglebone Black</a:t>
          </a:r>
        </a:p>
      </dgm:t>
    </dgm:pt>
    <dgm:pt modelId="{FC2E4BF0-E4EB-44F9-A52C-1D80086A08F2}" type="parTrans" cxnId="{9A48C355-CB74-4AFE-902C-E16C9640A05A}">
      <dgm:prSet/>
      <dgm:spPr/>
      <dgm:t>
        <a:bodyPr/>
        <a:lstStyle/>
        <a:p>
          <a:endParaRPr lang="en-US"/>
        </a:p>
      </dgm:t>
    </dgm:pt>
    <dgm:pt modelId="{AE980E09-73AE-4084-B3C7-4DFB2EDB9032}" type="sibTrans" cxnId="{9A48C355-CB74-4AFE-902C-E16C9640A05A}">
      <dgm:prSet/>
      <dgm:spPr/>
      <dgm:t>
        <a:bodyPr/>
        <a:lstStyle/>
        <a:p>
          <a:endParaRPr lang="en-US"/>
        </a:p>
      </dgm:t>
    </dgm:pt>
    <dgm:pt modelId="{76851C71-7EC3-44B6-8DC1-B0936D1DA2C3}">
      <dgm:prSet/>
      <dgm:spPr/>
      <dgm:t>
        <a:bodyPr/>
        <a:lstStyle/>
        <a:p>
          <a:r>
            <a:rPr lang="en-US"/>
            <a:t>L298N Motor Driver</a:t>
          </a:r>
        </a:p>
      </dgm:t>
    </dgm:pt>
    <dgm:pt modelId="{C457E837-8B99-440F-9A80-0EA187102B2E}" type="parTrans" cxnId="{DB227DFB-2CB2-42BC-AC5F-40CA22738EDA}">
      <dgm:prSet/>
      <dgm:spPr/>
      <dgm:t>
        <a:bodyPr/>
        <a:lstStyle/>
        <a:p>
          <a:endParaRPr lang="en-US"/>
        </a:p>
      </dgm:t>
    </dgm:pt>
    <dgm:pt modelId="{6803774A-27B3-47EA-8CA8-61E2D2B23AEB}" type="sibTrans" cxnId="{DB227DFB-2CB2-42BC-AC5F-40CA22738EDA}">
      <dgm:prSet/>
      <dgm:spPr/>
      <dgm:t>
        <a:bodyPr/>
        <a:lstStyle/>
        <a:p>
          <a:endParaRPr lang="en-US"/>
        </a:p>
      </dgm:t>
    </dgm:pt>
    <dgm:pt modelId="{54C5F806-E2DB-4433-9407-331D5A6419EA}">
      <dgm:prSet/>
      <dgm:spPr/>
      <dgm:t>
        <a:bodyPr/>
        <a:lstStyle/>
        <a:p>
          <a:r>
            <a:rPr lang="en-US"/>
            <a:t>6V DC Motor</a:t>
          </a:r>
        </a:p>
      </dgm:t>
    </dgm:pt>
    <dgm:pt modelId="{A2E971C1-1076-4047-882E-01E54CAC9096}" type="parTrans" cxnId="{4602C504-9DDD-40E7-8992-3262A964E7CC}">
      <dgm:prSet/>
      <dgm:spPr/>
      <dgm:t>
        <a:bodyPr/>
        <a:lstStyle/>
        <a:p>
          <a:endParaRPr lang="en-US"/>
        </a:p>
      </dgm:t>
    </dgm:pt>
    <dgm:pt modelId="{A88909FC-C25C-4538-9EE2-1ABC67DC0EC2}" type="sibTrans" cxnId="{4602C504-9DDD-40E7-8992-3262A964E7CC}">
      <dgm:prSet/>
      <dgm:spPr/>
      <dgm:t>
        <a:bodyPr/>
        <a:lstStyle/>
        <a:p>
          <a:endParaRPr lang="en-US"/>
        </a:p>
      </dgm:t>
    </dgm:pt>
    <dgm:pt modelId="{A006F2BE-5BD7-4174-A903-F33AE64D0EFF}">
      <dgm:prSet/>
      <dgm:spPr/>
      <dgm:t>
        <a:bodyPr/>
        <a:lstStyle/>
        <a:p>
          <a:r>
            <a:rPr lang="en-US"/>
            <a:t>9V Battery and Jumper wires</a:t>
          </a:r>
        </a:p>
      </dgm:t>
    </dgm:pt>
    <dgm:pt modelId="{5C6D01FB-D088-4C49-8C50-A8EEF0D5B5C0}" type="parTrans" cxnId="{E0AB0398-1500-41CA-997E-F45ACA96A4DD}">
      <dgm:prSet/>
      <dgm:spPr/>
      <dgm:t>
        <a:bodyPr/>
        <a:lstStyle/>
        <a:p>
          <a:endParaRPr lang="en-US"/>
        </a:p>
      </dgm:t>
    </dgm:pt>
    <dgm:pt modelId="{A2588C70-3B65-4452-BE04-28C26BF80EE4}" type="sibTrans" cxnId="{E0AB0398-1500-41CA-997E-F45ACA96A4DD}">
      <dgm:prSet/>
      <dgm:spPr/>
      <dgm:t>
        <a:bodyPr/>
        <a:lstStyle/>
        <a:p>
          <a:endParaRPr lang="en-US"/>
        </a:p>
      </dgm:t>
    </dgm:pt>
    <dgm:pt modelId="{88F40004-B714-4B46-BF97-70BF2AD75094}">
      <dgm:prSet/>
      <dgm:spPr/>
      <dgm:t>
        <a:bodyPr/>
        <a:lstStyle/>
        <a:p>
          <a:r>
            <a:rPr lang="en-US"/>
            <a:t>Host Machine and USB cable</a:t>
          </a:r>
        </a:p>
      </dgm:t>
    </dgm:pt>
    <dgm:pt modelId="{4893B029-088B-4C8F-BEF1-2E6EC28326EB}" type="parTrans" cxnId="{E5D69D5D-9332-44E2-9A59-FEA8C4F0AE99}">
      <dgm:prSet/>
      <dgm:spPr/>
      <dgm:t>
        <a:bodyPr/>
        <a:lstStyle/>
        <a:p>
          <a:endParaRPr lang="en-US"/>
        </a:p>
      </dgm:t>
    </dgm:pt>
    <dgm:pt modelId="{9DD24F41-7A89-4E8A-8AB6-0E954AC7C562}" type="sibTrans" cxnId="{E5D69D5D-9332-44E2-9A59-FEA8C4F0AE99}">
      <dgm:prSet/>
      <dgm:spPr/>
      <dgm:t>
        <a:bodyPr/>
        <a:lstStyle/>
        <a:p>
          <a:endParaRPr lang="en-US"/>
        </a:p>
      </dgm:t>
    </dgm:pt>
    <dgm:pt modelId="{8C69A85B-49FD-4CB2-A2B6-86ED26C54540}" type="pres">
      <dgm:prSet presAssocID="{30F1F410-4C0C-4DEA-8C0B-C30D6E0EEDA5}" presName="linear" presStyleCnt="0">
        <dgm:presLayoutVars>
          <dgm:dir/>
          <dgm:animLvl val="lvl"/>
          <dgm:resizeHandles val="exact"/>
        </dgm:presLayoutVars>
      </dgm:prSet>
      <dgm:spPr/>
    </dgm:pt>
    <dgm:pt modelId="{634089BE-2BE7-49E8-B84D-0EC0A10F4D4F}" type="pres">
      <dgm:prSet presAssocID="{9971EB00-4FA2-48DF-BD3C-9C80A63B6171}" presName="parentLin" presStyleCnt="0"/>
      <dgm:spPr/>
    </dgm:pt>
    <dgm:pt modelId="{8AAC65B6-B990-482C-95F6-7AAB3FC4267B}" type="pres">
      <dgm:prSet presAssocID="{9971EB00-4FA2-48DF-BD3C-9C80A63B6171}" presName="parentLeftMargin" presStyleLbl="node1" presStyleIdx="0" presStyleCnt="5"/>
      <dgm:spPr/>
    </dgm:pt>
    <dgm:pt modelId="{5840F724-FAAA-42FF-BD75-CB4DC5E6C022}" type="pres">
      <dgm:prSet presAssocID="{9971EB00-4FA2-48DF-BD3C-9C80A63B6171}" presName="parentText" presStyleLbl="node1" presStyleIdx="0" presStyleCnt="5">
        <dgm:presLayoutVars>
          <dgm:chMax val="0"/>
          <dgm:bulletEnabled val="1"/>
        </dgm:presLayoutVars>
      </dgm:prSet>
      <dgm:spPr/>
    </dgm:pt>
    <dgm:pt modelId="{983344DD-97AB-4601-9BE1-74A73F22A31B}" type="pres">
      <dgm:prSet presAssocID="{9971EB00-4FA2-48DF-BD3C-9C80A63B6171}" presName="negativeSpace" presStyleCnt="0"/>
      <dgm:spPr/>
    </dgm:pt>
    <dgm:pt modelId="{CCC733F0-3622-4155-AF69-19E65D59F5CC}" type="pres">
      <dgm:prSet presAssocID="{9971EB00-4FA2-48DF-BD3C-9C80A63B6171}" presName="childText" presStyleLbl="conFgAcc1" presStyleIdx="0" presStyleCnt="5">
        <dgm:presLayoutVars>
          <dgm:bulletEnabled val="1"/>
        </dgm:presLayoutVars>
      </dgm:prSet>
      <dgm:spPr/>
    </dgm:pt>
    <dgm:pt modelId="{EDF20742-71BE-4F5D-8CCC-615681219746}" type="pres">
      <dgm:prSet presAssocID="{AE980E09-73AE-4084-B3C7-4DFB2EDB9032}" presName="spaceBetweenRectangles" presStyleCnt="0"/>
      <dgm:spPr/>
    </dgm:pt>
    <dgm:pt modelId="{E56FB60C-FDC2-4985-A912-258AB243E9DB}" type="pres">
      <dgm:prSet presAssocID="{76851C71-7EC3-44B6-8DC1-B0936D1DA2C3}" presName="parentLin" presStyleCnt="0"/>
      <dgm:spPr/>
    </dgm:pt>
    <dgm:pt modelId="{44D38F94-B172-4882-995B-FED655BE7F40}" type="pres">
      <dgm:prSet presAssocID="{76851C71-7EC3-44B6-8DC1-B0936D1DA2C3}" presName="parentLeftMargin" presStyleLbl="node1" presStyleIdx="0" presStyleCnt="5"/>
      <dgm:spPr/>
    </dgm:pt>
    <dgm:pt modelId="{2C17BFD4-A662-4EB5-8582-D21FE41FE278}" type="pres">
      <dgm:prSet presAssocID="{76851C71-7EC3-44B6-8DC1-B0936D1DA2C3}" presName="parentText" presStyleLbl="node1" presStyleIdx="1" presStyleCnt="5">
        <dgm:presLayoutVars>
          <dgm:chMax val="0"/>
          <dgm:bulletEnabled val="1"/>
        </dgm:presLayoutVars>
      </dgm:prSet>
      <dgm:spPr/>
    </dgm:pt>
    <dgm:pt modelId="{6FB22D86-BDE9-4A7D-AD53-2AC23F41EB3B}" type="pres">
      <dgm:prSet presAssocID="{76851C71-7EC3-44B6-8DC1-B0936D1DA2C3}" presName="negativeSpace" presStyleCnt="0"/>
      <dgm:spPr/>
    </dgm:pt>
    <dgm:pt modelId="{D58BED74-C3B1-4A37-A8FC-5EB10D868968}" type="pres">
      <dgm:prSet presAssocID="{76851C71-7EC3-44B6-8DC1-B0936D1DA2C3}" presName="childText" presStyleLbl="conFgAcc1" presStyleIdx="1" presStyleCnt="5">
        <dgm:presLayoutVars>
          <dgm:bulletEnabled val="1"/>
        </dgm:presLayoutVars>
      </dgm:prSet>
      <dgm:spPr/>
    </dgm:pt>
    <dgm:pt modelId="{A26DC210-C24D-414E-B277-314BDE75B2AE}" type="pres">
      <dgm:prSet presAssocID="{6803774A-27B3-47EA-8CA8-61E2D2B23AEB}" presName="spaceBetweenRectangles" presStyleCnt="0"/>
      <dgm:spPr/>
    </dgm:pt>
    <dgm:pt modelId="{95349FDA-FF33-457C-B306-4BA34F8BB16E}" type="pres">
      <dgm:prSet presAssocID="{54C5F806-E2DB-4433-9407-331D5A6419EA}" presName="parentLin" presStyleCnt="0"/>
      <dgm:spPr/>
    </dgm:pt>
    <dgm:pt modelId="{2116BD64-A881-4927-A911-E11138227072}" type="pres">
      <dgm:prSet presAssocID="{54C5F806-E2DB-4433-9407-331D5A6419EA}" presName="parentLeftMargin" presStyleLbl="node1" presStyleIdx="1" presStyleCnt="5"/>
      <dgm:spPr/>
    </dgm:pt>
    <dgm:pt modelId="{10F75EB0-5D2E-46ED-8677-B62544D55333}" type="pres">
      <dgm:prSet presAssocID="{54C5F806-E2DB-4433-9407-331D5A6419EA}" presName="parentText" presStyleLbl="node1" presStyleIdx="2" presStyleCnt="5">
        <dgm:presLayoutVars>
          <dgm:chMax val="0"/>
          <dgm:bulletEnabled val="1"/>
        </dgm:presLayoutVars>
      </dgm:prSet>
      <dgm:spPr/>
    </dgm:pt>
    <dgm:pt modelId="{5FB1A139-0FB8-41E4-B61C-B9590DDBDAD2}" type="pres">
      <dgm:prSet presAssocID="{54C5F806-E2DB-4433-9407-331D5A6419EA}" presName="negativeSpace" presStyleCnt="0"/>
      <dgm:spPr/>
    </dgm:pt>
    <dgm:pt modelId="{A6460CFE-AD9D-4556-817D-47A8829948B7}" type="pres">
      <dgm:prSet presAssocID="{54C5F806-E2DB-4433-9407-331D5A6419EA}" presName="childText" presStyleLbl="conFgAcc1" presStyleIdx="2" presStyleCnt="5">
        <dgm:presLayoutVars>
          <dgm:bulletEnabled val="1"/>
        </dgm:presLayoutVars>
      </dgm:prSet>
      <dgm:spPr/>
    </dgm:pt>
    <dgm:pt modelId="{1E16453B-1591-4BAC-8123-E6027101D52B}" type="pres">
      <dgm:prSet presAssocID="{A88909FC-C25C-4538-9EE2-1ABC67DC0EC2}" presName="spaceBetweenRectangles" presStyleCnt="0"/>
      <dgm:spPr/>
    </dgm:pt>
    <dgm:pt modelId="{377F5199-0539-4D00-A105-9864A96A8F43}" type="pres">
      <dgm:prSet presAssocID="{A006F2BE-5BD7-4174-A903-F33AE64D0EFF}" presName="parentLin" presStyleCnt="0"/>
      <dgm:spPr/>
    </dgm:pt>
    <dgm:pt modelId="{5A672A4B-DE9B-4C50-BCD1-6C7CAC87F864}" type="pres">
      <dgm:prSet presAssocID="{A006F2BE-5BD7-4174-A903-F33AE64D0EFF}" presName="parentLeftMargin" presStyleLbl="node1" presStyleIdx="2" presStyleCnt="5"/>
      <dgm:spPr/>
    </dgm:pt>
    <dgm:pt modelId="{A60AB5E1-7D4F-4A27-9392-B1569D6C98B9}" type="pres">
      <dgm:prSet presAssocID="{A006F2BE-5BD7-4174-A903-F33AE64D0EFF}" presName="parentText" presStyleLbl="node1" presStyleIdx="3" presStyleCnt="5">
        <dgm:presLayoutVars>
          <dgm:chMax val="0"/>
          <dgm:bulletEnabled val="1"/>
        </dgm:presLayoutVars>
      </dgm:prSet>
      <dgm:spPr/>
    </dgm:pt>
    <dgm:pt modelId="{109F4E9A-78AF-4A82-AFFA-EBA6B6AD9A92}" type="pres">
      <dgm:prSet presAssocID="{A006F2BE-5BD7-4174-A903-F33AE64D0EFF}" presName="negativeSpace" presStyleCnt="0"/>
      <dgm:spPr/>
    </dgm:pt>
    <dgm:pt modelId="{9C80302F-A4B0-4709-93D1-C957A3F71487}" type="pres">
      <dgm:prSet presAssocID="{A006F2BE-5BD7-4174-A903-F33AE64D0EFF}" presName="childText" presStyleLbl="conFgAcc1" presStyleIdx="3" presStyleCnt="5">
        <dgm:presLayoutVars>
          <dgm:bulletEnabled val="1"/>
        </dgm:presLayoutVars>
      </dgm:prSet>
      <dgm:spPr/>
    </dgm:pt>
    <dgm:pt modelId="{3FC1468E-DBE7-47DC-8FF8-2381CA5FDBBB}" type="pres">
      <dgm:prSet presAssocID="{A2588C70-3B65-4452-BE04-28C26BF80EE4}" presName="spaceBetweenRectangles" presStyleCnt="0"/>
      <dgm:spPr/>
    </dgm:pt>
    <dgm:pt modelId="{A795AC6F-F879-4280-A4F8-6F1B40301CFC}" type="pres">
      <dgm:prSet presAssocID="{88F40004-B714-4B46-BF97-70BF2AD75094}" presName="parentLin" presStyleCnt="0"/>
      <dgm:spPr/>
    </dgm:pt>
    <dgm:pt modelId="{94B8193E-E278-4D2F-A401-79DB64A30736}" type="pres">
      <dgm:prSet presAssocID="{88F40004-B714-4B46-BF97-70BF2AD75094}" presName="parentLeftMargin" presStyleLbl="node1" presStyleIdx="3" presStyleCnt="5"/>
      <dgm:spPr/>
    </dgm:pt>
    <dgm:pt modelId="{3ACF75A8-A169-4F20-AF5E-9C19CD3F2404}" type="pres">
      <dgm:prSet presAssocID="{88F40004-B714-4B46-BF97-70BF2AD75094}" presName="parentText" presStyleLbl="node1" presStyleIdx="4" presStyleCnt="5">
        <dgm:presLayoutVars>
          <dgm:chMax val="0"/>
          <dgm:bulletEnabled val="1"/>
        </dgm:presLayoutVars>
      </dgm:prSet>
      <dgm:spPr/>
    </dgm:pt>
    <dgm:pt modelId="{30E00691-96CC-41FF-B52A-4AF86E24E503}" type="pres">
      <dgm:prSet presAssocID="{88F40004-B714-4B46-BF97-70BF2AD75094}" presName="negativeSpace" presStyleCnt="0"/>
      <dgm:spPr/>
    </dgm:pt>
    <dgm:pt modelId="{BBF6837D-80F2-4B5B-A389-43E111510C25}" type="pres">
      <dgm:prSet presAssocID="{88F40004-B714-4B46-BF97-70BF2AD75094}" presName="childText" presStyleLbl="conFgAcc1" presStyleIdx="4" presStyleCnt="5">
        <dgm:presLayoutVars>
          <dgm:bulletEnabled val="1"/>
        </dgm:presLayoutVars>
      </dgm:prSet>
      <dgm:spPr/>
    </dgm:pt>
  </dgm:ptLst>
  <dgm:cxnLst>
    <dgm:cxn modelId="{4602C504-9DDD-40E7-8992-3262A964E7CC}" srcId="{30F1F410-4C0C-4DEA-8C0B-C30D6E0EEDA5}" destId="{54C5F806-E2DB-4433-9407-331D5A6419EA}" srcOrd="2" destOrd="0" parTransId="{A2E971C1-1076-4047-882E-01E54CAC9096}" sibTransId="{A88909FC-C25C-4538-9EE2-1ABC67DC0EC2}"/>
    <dgm:cxn modelId="{7366DC2A-7DD9-4E0A-9A8C-1196F85147D7}" type="presOf" srcId="{9971EB00-4FA2-48DF-BD3C-9C80A63B6171}" destId="{8AAC65B6-B990-482C-95F6-7AAB3FC4267B}" srcOrd="0" destOrd="0" presId="urn:microsoft.com/office/officeart/2005/8/layout/list1"/>
    <dgm:cxn modelId="{006B6237-069A-44A9-9817-6BA29A41DE55}" type="presOf" srcId="{88F40004-B714-4B46-BF97-70BF2AD75094}" destId="{94B8193E-E278-4D2F-A401-79DB64A30736}" srcOrd="0" destOrd="0" presId="urn:microsoft.com/office/officeart/2005/8/layout/list1"/>
    <dgm:cxn modelId="{9A99A23B-9F09-483F-BD04-6D3FFDEF40CC}" type="presOf" srcId="{A006F2BE-5BD7-4174-A903-F33AE64D0EFF}" destId="{5A672A4B-DE9B-4C50-BCD1-6C7CAC87F864}" srcOrd="0" destOrd="0" presId="urn:microsoft.com/office/officeart/2005/8/layout/list1"/>
    <dgm:cxn modelId="{41AD745D-73B9-4549-82AA-BC4AE474CB5C}" type="presOf" srcId="{88F40004-B714-4B46-BF97-70BF2AD75094}" destId="{3ACF75A8-A169-4F20-AF5E-9C19CD3F2404}" srcOrd="1" destOrd="0" presId="urn:microsoft.com/office/officeart/2005/8/layout/list1"/>
    <dgm:cxn modelId="{E5D69D5D-9332-44E2-9A59-FEA8C4F0AE99}" srcId="{30F1F410-4C0C-4DEA-8C0B-C30D6E0EEDA5}" destId="{88F40004-B714-4B46-BF97-70BF2AD75094}" srcOrd="4" destOrd="0" parTransId="{4893B029-088B-4C8F-BEF1-2E6EC28326EB}" sibTransId="{9DD24F41-7A89-4E8A-8AB6-0E954AC7C562}"/>
    <dgm:cxn modelId="{9A48C355-CB74-4AFE-902C-E16C9640A05A}" srcId="{30F1F410-4C0C-4DEA-8C0B-C30D6E0EEDA5}" destId="{9971EB00-4FA2-48DF-BD3C-9C80A63B6171}" srcOrd="0" destOrd="0" parTransId="{FC2E4BF0-E4EB-44F9-A52C-1D80086A08F2}" sibTransId="{AE980E09-73AE-4084-B3C7-4DFB2EDB9032}"/>
    <dgm:cxn modelId="{52206B7F-A0F1-47DB-927D-C178B1CCC109}" type="presOf" srcId="{A006F2BE-5BD7-4174-A903-F33AE64D0EFF}" destId="{A60AB5E1-7D4F-4A27-9392-B1569D6C98B9}" srcOrd="1" destOrd="0" presId="urn:microsoft.com/office/officeart/2005/8/layout/list1"/>
    <dgm:cxn modelId="{E0AB0398-1500-41CA-997E-F45ACA96A4DD}" srcId="{30F1F410-4C0C-4DEA-8C0B-C30D6E0EEDA5}" destId="{A006F2BE-5BD7-4174-A903-F33AE64D0EFF}" srcOrd="3" destOrd="0" parTransId="{5C6D01FB-D088-4C49-8C50-A8EEF0D5B5C0}" sibTransId="{A2588C70-3B65-4452-BE04-28C26BF80EE4}"/>
    <dgm:cxn modelId="{B1038199-F7EC-4816-8B78-A9452BBEA204}" type="presOf" srcId="{30F1F410-4C0C-4DEA-8C0B-C30D6E0EEDA5}" destId="{8C69A85B-49FD-4CB2-A2B6-86ED26C54540}" srcOrd="0" destOrd="0" presId="urn:microsoft.com/office/officeart/2005/8/layout/list1"/>
    <dgm:cxn modelId="{2C1960B8-5CB4-4239-A4C3-88E9C6948F72}" type="presOf" srcId="{76851C71-7EC3-44B6-8DC1-B0936D1DA2C3}" destId="{44D38F94-B172-4882-995B-FED655BE7F40}" srcOrd="0" destOrd="0" presId="urn:microsoft.com/office/officeart/2005/8/layout/list1"/>
    <dgm:cxn modelId="{FEA039C4-2F05-4BC9-8942-FEAF42A26FC2}" type="presOf" srcId="{76851C71-7EC3-44B6-8DC1-B0936D1DA2C3}" destId="{2C17BFD4-A662-4EB5-8582-D21FE41FE278}" srcOrd="1" destOrd="0" presId="urn:microsoft.com/office/officeart/2005/8/layout/list1"/>
    <dgm:cxn modelId="{E8253AC6-FCDF-4ACD-8A1C-409C16679D1D}" type="presOf" srcId="{54C5F806-E2DB-4433-9407-331D5A6419EA}" destId="{10F75EB0-5D2E-46ED-8677-B62544D55333}" srcOrd="1" destOrd="0" presId="urn:microsoft.com/office/officeart/2005/8/layout/list1"/>
    <dgm:cxn modelId="{EC40CAC9-538D-43C1-A559-CED677C53A14}" type="presOf" srcId="{9971EB00-4FA2-48DF-BD3C-9C80A63B6171}" destId="{5840F724-FAAA-42FF-BD75-CB4DC5E6C022}" srcOrd="1" destOrd="0" presId="urn:microsoft.com/office/officeart/2005/8/layout/list1"/>
    <dgm:cxn modelId="{0767C9F1-E8B1-4266-9405-C5535B416FA8}" type="presOf" srcId="{54C5F806-E2DB-4433-9407-331D5A6419EA}" destId="{2116BD64-A881-4927-A911-E11138227072}" srcOrd="0" destOrd="0" presId="urn:microsoft.com/office/officeart/2005/8/layout/list1"/>
    <dgm:cxn modelId="{DB227DFB-2CB2-42BC-AC5F-40CA22738EDA}" srcId="{30F1F410-4C0C-4DEA-8C0B-C30D6E0EEDA5}" destId="{76851C71-7EC3-44B6-8DC1-B0936D1DA2C3}" srcOrd="1" destOrd="0" parTransId="{C457E837-8B99-440F-9A80-0EA187102B2E}" sibTransId="{6803774A-27B3-47EA-8CA8-61E2D2B23AEB}"/>
    <dgm:cxn modelId="{C1210367-A1FF-46AE-A499-A8F423D865E5}" type="presParOf" srcId="{8C69A85B-49FD-4CB2-A2B6-86ED26C54540}" destId="{634089BE-2BE7-49E8-B84D-0EC0A10F4D4F}" srcOrd="0" destOrd="0" presId="urn:microsoft.com/office/officeart/2005/8/layout/list1"/>
    <dgm:cxn modelId="{FF2C60F3-635E-4BB6-93F0-F2DF134481C8}" type="presParOf" srcId="{634089BE-2BE7-49E8-B84D-0EC0A10F4D4F}" destId="{8AAC65B6-B990-482C-95F6-7AAB3FC4267B}" srcOrd="0" destOrd="0" presId="urn:microsoft.com/office/officeart/2005/8/layout/list1"/>
    <dgm:cxn modelId="{DF5BFD6D-CDD2-4A64-A978-ED5FAB06E4D3}" type="presParOf" srcId="{634089BE-2BE7-49E8-B84D-0EC0A10F4D4F}" destId="{5840F724-FAAA-42FF-BD75-CB4DC5E6C022}" srcOrd="1" destOrd="0" presId="urn:microsoft.com/office/officeart/2005/8/layout/list1"/>
    <dgm:cxn modelId="{CECCBD58-500E-444F-BB4C-594D03E0557E}" type="presParOf" srcId="{8C69A85B-49FD-4CB2-A2B6-86ED26C54540}" destId="{983344DD-97AB-4601-9BE1-74A73F22A31B}" srcOrd="1" destOrd="0" presId="urn:microsoft.com/office/officeart/2005/8/layout/list1"/>
    <dgm:cxn modelId="{515D9F2F-8C83-4DB6-8C3F-404F45EE1C5F}" type="presParOf" srcId="{8C69A85B-49FD-4CB2-A2B6-86ED26C54540}" destId="{CCC733F0-3622-4155-AF69-19E65D59F5CC}" srcOrd="2" destOrd="0" presId="urn:microsoft.com/office/officeart/2005/8/layout/list1"/>
    <dgm:cxn modelId="{673DFA3B-A357-453B-B06E-A3C898576142}" type="presParOf" srcId="{8C69A85B-49FD-4CB2-A2B6-86ED26C54540}" destId="{EDF20742-71BE-4F5D-8CCC-615681219746}" srcOrd="3" destOrd="0" presId="urn:microsoft.com/office/officeart/2005/8/layout/list1"/>
    <dgm:cxn modelId="{9ABB5896-F719-472C-A578-F41FBDE26C18}" type="presParOf" srcId="{8C69A85B-49FD-4CB2-A2B6-86ED26C54540}" destId="{E56FB60C-FDC2-4985-A912-258AB243E9DB}" srcOrd="4" destOrd="0" presId="urn:microsoft.com/office/officeart/2005/8/layout/list1"/>
    <dgm:cxn modelId="{5566E76B-A8BC-4437-9237-724DC9FE433A}" type="presParOf" srcId="{E56FB60C-FDC2-4985-A912-258AB243E9DB}" destId="{44D38F94-B172-4882-995B-FED655BE7F40}" srcOrd="0" destOrd="0" presId="urn:microsoft.com/office/officeart/2005/8/layout/list1"/>
    <dgm:cxn modelId="{7BCF8B0E-B81D-4979-A42D-3EFE1A4BA81C}" type="presParOf" srcId="{E56FB60C-FDC2-4985-A912-258AB243E9DB}" destId="{2C17BFD4-A662-4EB5-8582-D21FE41FE278}" srcOrd="1" destOrd="0" presId="urn:microsoft.com/office/officeart/2005/8/layout/list1"/>
    <dgm:cxn modelId="{D724B561-A126-4C74-928F-8FBC830CAE33}" type="presParOf" srcId="{8C69A85B-49FD-4CB2-A2B6-86ED26C54540}" destId="{6FB22D86-BDE9-4A7D-AD53-2AC23F41EB3B}" srcOrd="5" destOrd="0" presId="urn:microsoft.com/office/officeart/2005/8/layout/list1"/>
    <dgm:cxn modelId="{C483CD30-91BC-49E2-8EB5-8BCBB44B0BFA}" type="presParOf" srcId="{8C69A85B-49FD-4CB2-A2B6-86ED26C54540}" destId="{D58BED74-C3B1-4A37-A8FC-5EB10D868968}" srcOrd="6" destOrd="0" presId="urn:microsoft.com/office/officeart/2005/8/layout/list1"/>
    <dgm:cxn modelId="{9255C1E0-0441-4DFA-A38E-5954D9B14507}" type="presParOf" srcId="{8C69A85B-49FD-4CB2-A2B6-86ED26C54540}" destId="{A26DC210-C24D-414E-B277-314BDE75B2AE}" srcOrd="7" destOrd="0" presId="urn:microsoft.com/office/officeart/2005/8/layout/list1"/>
    <dgm:cxn modelId="{C906E20A-8BAA-4823-9CA0-F87B60A65C35}" type="presParOf" srcId="{8C69A85B-49FD-4CB2-A2B6-86ED26C54540}" destId="{95349FDA-FF33-457C-B306-4BA34F8BB16E}" srcOrd="8" destOrd="0" presId="urn:microsoft.com/office/officeart/2005/8/layout/list1"/>
    <dgm:cxn modelId="{9EFF6C05-3EC8-4009-AB14-633AD1E6A232}" type="presParOf" srcId="{95349FDA-FF33-457C-B306-4BA34F8BB16E}" destId="{2116BD64-A881-4927-A911-E11138227072}" srcOrd="0" destOrd="0" presId="urn:microsoft.com/office/officeart/2005/8/layout/list1"/>
    <dgm:cxn modelId="{301EE591-5511-4B5B-AF93-7E1721EC352B}" type="presParOf" srcId="{95349FDA-FF33-457C-B306-4BA34F8BB16E}" destId="{10F75EB0-5D2E-46ED-8677-B62544D55333}" srcOrd="1" destOrd="0" presId="urn:microsoft.com/office/officeart/2005/8/layout/list1"/>
    <dgm:cxn modelId="{B396E83D-311E-4ECF-A0D8-D2D32A9FE63C}" type="presParOf" srcId="{8C69A85B-49FD-4CB2-A2B6-86ED26C54540}" destId="{5FB1A139-0FB8-41E4-B61C-B9590DDBDAD2}" srcOrd="9" destOrd="0" presId="urn:microsoft.com/office/officeart/2005/8/layout/list1"/>
    <dgm:cxn modelId="{86AC0C0B-DAB2-40BB-9760-33F35FCF5959}" type="presParOf" srcId="{8C69A85B-49FD-4CB2-A2B6-86ED26C54540}" destId="{A6460CFE-AD9D-4556-817D-47A8829948B7}" srcOrd="10" destOrd="0" presId="urn:microsoft.com/office/officeart/2005/8/layout/list1"/>
    <dgm:cxn modelId="{BC8AF87D-278D-49C2-A018-A7830120320F}" type="presParOf" srcId="{8C69A85B-49FD-4CB2-A2B6-86ED26C54540}" destId="{1E16453B-1591-4BAC-8123-E6027101D52B}" srcOrd="11" destOrd="0" presId="urn:microsoft.com/office/officeart/2005/8/layout/list1"/>
    <dgm:cxn modelId="{AFDA2DB6-5EB6-440D-974C-B802B190FE04}" type="presParOf" srcId="{8C69A85B-49FD-4CB2-A2B6-86ED26C54540}" destId="{377F5199-0539-4D00-A105-9864A96A8F43}" srcOrd="12" destOrd="0" presId="urn:microsoft.com/office/officeart/2005/8/layout/list1"/>
    <dgm:cxn modelId="{57720303-C00C-4872-B556-95FA160D1920}" type="presParOf" srcId="{377F5199-0539-4D00-A105-9864A96A8F43}" destId="{5A672A4B-DE9B-4C50-BCD1-6C7CAC87F864}" srcOrd="0" destOrd="0" presId="urn:microsoft.com/office/officeart/2005/8/layout/list1"/>
    <dgm:cxn modelId="{B973B422-EF5E-46E3-92F8-FA06C19D6876}" type="presParOf" srcId="{377F5199-0539-4D00-A105-9864A96A8F43}" destId="{A60AB5E1-7D4F-4A27-9392-B1569D6C98B9}" srcOrd="1" destOrd="0" presId="urn:microsoft.com/office/officeart/2005/8/layout/list1"/>
    <dgm:cxn modelId="{B5983FB2-F537-491D-AA49-98684251FEDD}" type="presParOf" srcId="{8C69A85B-49FD-4CB2-A2B6-86ED26C54540}" destId="{109F4E9A-78AF-4A82-AFFA-EBA6B6AD9A92}" srcOrd="13" destOrd="0" presId="urn:microsoft.com/office/officeart/2005/8/layout/list1"/>
    <dgm:cxn modelId="{84513969-B0AC-41C6-A6BD-03D11B1D2B6F}" type="presParOf" srcId="{8C69A85B-49FD-4CB2-A2B6-86ED26C54540}" destId="{9C80302F-A4B0-4709-93D1-C957A3F71487}" srcOrd="14" destOrd="0" presId="urn:microsoft.com/office/officeart/2005/8/layout/list1"/>
    <dgm:cxn modelId="{46A32D56-2F00-4A00-A5B2-7D7DAF07AD50}" type="presParOf" srcId="{8C69A85B-49FD-4CB2-A2B6-86ED26C54540}" destId="{3FC1468E-DBE7-47DC-8FF8-2381CA5FDBBB}" srcOrd="15" destOrd="0" presId="urn:microsoft.com/office/officeart/2005/8/layout/list1"/>
    <dgm:cxn modelId="{51ED07C4-9F27-4F13-BFBE-9FD71D066425}" type="presParOf" srcId="{8C69A85B-49FD-4CB2-A2B6-86ED26C54540}" destId="{A795AC6F-F879-4280-A4F8-6F1B40301CFC}" srcOrd="16" destOrd="0" presId="urn:microsoft.com/office/officeart/2005/8/layout/list1"/>
    <dgm:cxn modelId="{FF70539F-2559-41D4-A89B-206164939EE2}" type="presParOf" srcId="{A795AC6F-F879-4280-A4F8-6F1B40301CFC}" destId="{94B8193E-E278-4D2F-A401-79DB64A30736}" srcOrd="0" destOrd="0" presId="urn:microsoft.com/office/officeart/2005/8/layout/list1"/>
    <dgm:cxn modelId="{33C8DC95-BF91-444A-B703-D5634E101BD2}" type="presParOf" srcId="{A795AC6F-F879-4280-A4F8-6F1B40301CFC}" destId="{3ACF75A8-A169-4F20-AF5E-9C19CD3F2404}" srcOrd="1" destOrd="0" presId="urn:microsoft.com/office/officeart/2005/8/layout/list1"/>
    <dgm:cxn modelId="{C2DB9E46-8112-4D04-A544-BCD5D0BEC9D2}" type="presParOf" srcId="{8C69A85B-49FD-4CB2-A2B6-86ED26C54540}" destId="{30E00691-96CC-41FF-B52A-4AF86E24E503}" srcOrd="17" destOrd="0" presId="urn:microsoft.com/office/officeart/2005/8/layout/list1"/>
    <dgm:cxn modelId="{486A4496-EACE-457A-885F-310219948A1E}" type="presParOf" srcId="{8C69A85B-49FD-4CB2-A2B6-86ED26C54540}" destId="{BBF6837D-80F2-4B5B-A389-43E111510C25}"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94B507-AC91-4EB8-A5E8-0435ED8D0DE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4A5FE92-4B2C-41F6-BE8C-2CD400D3E24C}">
      <dgm:prSet/>
      <dgm:spPr/>
      <dgm:t>
        <a:bodyPr/>
        <a:lstStyle/>
        <a:p>
          <a:r>
            <a:rPr lang="en-US" dirty="0"/>
            <a:t>DGND- The 1st pin of P9 header</a:t>
          </a:r>
        </a:p>
      </dgm:t>
    </dgm:pt>
    <dgm:pt modelId="{CDE99CC0-4BCE-49C2-9862-5F6311464F12}" type="parTrans" cxnId="{C6720833-29E4-45AA-870F-68B5198CC680}">
      <dgm:prSet/>
      <dgm:spPr/>
      <dgm:t>
        <a:bodyPr/>
        <a:lstStyle/>
        <a:p>
          <a:endParaRPr lang="en-US"/>
        </a:p>
      </dgm:t>
    </dgm:pt>
    <dgm:pt modelId="{291E0615-DF23-41D6-BCC0-46D26AC272A2}" type="sibTrans" cxnId="{C6720833-29E4-45AA-870F-68B5198CC680}">
      <dgm:prSet/>
      <dgm:spPr/>
      <dgm:t>
        <a:bodyPr/>
        <a:lstStyle/>
        <a:p>
          <a:endParaRPr lang="en-US"/>
        </a:p>
      </dgm:t>
    </dgm:pt>
    <dgm:pt modelId="{CFDE95AE-03CB-4938-A397-06D0C51E7DC2}">
      <dgm:prSet/>
      <dgm:spPr/>
      <dgm:t>
        <a:bodyPr/>
        <a:lstStyle/>
        <a:p>
          <a:r>
            <a:rPr lang="en-US"/>
            <a:t>VDD_5V- The 5th pin of P9 header</a:t>
          </a:r>
        </a:p>
      </dgm:t>
    </dgm:pt>
    <dgm:pt modelId="{FAEA88DC-778F-4DCC-B44D-DD3506B8409F}" type="parTrans" cxnId="{B5CC07BF-7653-4AD2-B7D0-73AEFB3A1619}">
      <dgm:prSet/>
      <dgm:spPr/>
      <dgm:t>
        <a:bodyPr/>
        <a:lstStyle/>
        <a:p>
          <a:endParaRPr lang="en-US"/>
        </a:p>
      </dgm:t>
    </dgm:pt>
    <dgm:pt modelId="{AEAECA06-2A0B-4ED0-8FAA-84AE9C1349E6}" type="sibTrans" cxnId="{B5CC07BF-7653-4AD2-B7D0-73AEFB3A1619}">
      <dgm:prSet/>
      <dgm:spPr/>
      <dgm:t>
        <a:bodyPr/>
        <a:lstStyle/>
        <a:p>
          <a:endParaRPr lang="en-US"/>
        </a:p>
      </dgm:t>
    </dgm:pt>
    <dgm:pt modelId="{1A852809-3276-4F42-9C67-F77257F88A4A}">
      <dgm:prSet/>
      <dgm:spPr/>
      <dgm:t>
        <a:bodyPr/>
        <a:lstStyle/>
        <a:p>
          <a:r>
            <a:rPr lang="en-US"/>
            <a:t>GPIO_49- The 23</a:t>
          </a:r>
          <a:r>
            <a:rPr lang="en-US" baseline="30000"/>
            <a:t>rd</a:t>
          </a:r>
          <a:r>
            <a:rPr lang="en-US"/>
            <a:t> pin of P9 header</a:t>
          </a:r>
        </a:p>
      </dgm:t>
    </dgm:pt>
    <dgm:pt modelId="{241521EC-8D85-45B6-8D7F-E43E6959534F}" type="parTrans" cxnId="{6C383DBC-D732-438F-8C93-64D2E502ED76}">
      <dgm:prSet/>
      <dgm:spPr/>
      <dgm:t>
        <a:bodyPr/>
        <a:lstStyle/>
        <a:p>
          <a:endParaRPr lang="en-US"/>
        </a:p>
      </dgm:t>
    </dgm:pt>
    <dgm:pt modelId="{1C8A1F05-A813-426F-B8A1-4E1DAF813580}" type="sibTrans" cxnId="{6C383DBC-D732-438F-8C93-64D2E502ED76}">
      <dgm:prSet/>
      <dgm:spPr/>
      <dgm:t>
        <a:bodyPr/>
        <a:lstStyle/>
        <a:p>
          <a:endParaRPr lang="en-US"/>
        </a:p>
      </dgm:t>
    </dgm:pt>
    <dgm:pt modelId="{2B3A8C02-7944-4AC2-85E9-473C38AD0176}">
      <dgm:prSet/>
      <dgm:spPr/>
      <dgm:t>
        <a:bodyPr/>
        <a:lstStyle/>
        <a:p>
          <a:r>
            <a:rPr lang="en-US" dirty="0"/>
            <a:t>GPIO_20- The 41</a:t>
          </a:r>
          <a:r>
            <a:rPr lang="en-US" baseline="30000" dirty="0"/>
            <a:t>st</a:t>
          </a:r>
          <a:r>
            <a:rPr lang="en-US" dirty="0"/>
            <a:t> pin of P9 header</a:t>
          </a:r>
        </a:p>
      </dgm:t>
    </dgm:pt>
    <dgm:pt modelId="{759EAF17-701B-4A6E-8948-0C8F06174B63}" type="parTrans" cxnId="{B005BDF6-2EA2-43FE-8670-7798C6ACE6D3}">
      <dgm:prSet/>
      <dgm:spPr/>
      <dgm:t>
        <a:bodyPr/>
        <a:lstStyle/>
        <a:p>
          <a:endParaRPr lang="en-US"/>
        </a:p>
      </dgm:t>
    </dgm:pt>
    <dgm:pt modelId="{09AE7745-5988-4D67-BB02-9AB839363F48}" type="sibTrans" cxnId="{B005BDF6-2EA2-43FE-8670-7798C6ACE6D3}">
      <dgm:prSet/>
      <dgm:spPr/>
      <dgm:t>
        <a:bodyPr/>
        <a:lstStyle/>
        <a:p>
          <a:endParaRPr lang="en-US"/>
        </a:p>
      </dgm:t>
    </dgm:pt>
    <dgm:pt modelId="{355A7B00-776D-4E06-B90C-165F2AE1CD3E}" type="pres">
      <dgm:prSet presAssocID="{A494B507-AC91-4EB8-A5E8-0435ED8D0DEE}" presName="linear" presStyleCnt="0">
        <dgm:presLayoutVars>
          <dgm:animLvl val="lvl"/>
          <dgm:resizeHandles val="exact"/>
        </dgm:presLayoutVars>
      </dgm:prSet>
      <dgm:spPr/>
    </dgm:pt>
    <dgm:pt modelId="{FAF676CC-EC89-49F8-9ACC-581296033D64}" type="pres">
      <dgm:prSet presAssocID="{14A5FE92-4B2C-41F6-BE8C-2CD400D3E24C}" presName="parentText" presStyleLbl="node1" presStyleIdx="0" presStyleCnt="4">
        <dgm:presLayoutVars>
          <dgm:chMax val="0"/>
          <dgm:bulletEnabled val="1"/>
        </dgm:presLayoutVars>
      </dgm:prSet>
      <dgm:spPr/>
    </dgm:pt>
    <dgm:pt modelId="{21B4B8C7-317F-4604-8F2B-94AAF339AA52}" type="pres">
      <dgm:prSet presAssocID="{291E0615-DF23-41D6-BCC0-46D26AC272A2}" presName="spacer" presStyleCnt="0"/>
      <dgm:spPr/>
    </dgm:pt>
    <dgm:pt modelId="{07B8BAC1-017B-4AEE-8903-7AE471ED0C9E}" type="pres">
      <dgm:prSet presAssocID="{CFDE95AE-03CB-4938-A397-06D0C51E7DC2}" presName="parentText" presStyleLbl="node1" presStyleIdx="1" presStyleCnt="4">
        <dgm:presLayoutVars>
          <dgm:chMax val="0"/>
          <dgm:bulletEnabled val="1"/>
        </dgm:presLayoutVars>
      </dgm:prSet>
      <dgm:spPr/>
    </dgm:pt>
    <dgm:pt modelId="{FDA690B4-5D0C-4FAC-8632-8F83E816F89C}" type="pres">
      <dgm:prSet presAssocID="{AEAECA06-2A0B-4ED0-8FAA-84AE9C1349E6}" presName="spacer" presStyleCnt="0"/>
      <dgm:spPr/>
    </dgm:pt>
    <dgm:pt modelId="{3C7373A9-7C77-47B0-BB00-C34E5D9350CA}" type="pres">
      <dgm:prSet presAssocID="{1A852809-3276-4F42-9C67-F77257F88A4A}" presName="parentText" presStyleLbl="node1" presStyleIdx="2" presStyleCnt="4">
        <dgm:presLayoutVars>
          <dgm:chMax val="0"/>
          <dgm:bulletEnabled val="1"/>
        </dgm:presLayoutVars>
      </dgm:prSet>
      <dgm:spPr/>
    </dgm:pt>
    <dgm:pt modelId="{45D70AD7-6572-4D33-B6F9-0F72B63AD63D}" type="pres">
      <dgm:prSet presAssocID="{1C8A1F05-A813-426F-B8A1-4E1DAF813580}" presName="spacer" presStyleCnt="0"/>
      <dgm:spPr/>
    </dgm:pt>
    <dgm:pt modelId="{3F23EAC8-2A5A-4452-A560-06BCCEA6C643}" type="pres">
      <dgm:prSet presAssocID="{2B3A8C02-7944-4AC2-85E9-473C38AD0176}" presName="parentText" presStyleLbl="node1" presStyleIdx="3" presStyleCnt="4">
        <dgm:presLayoutVars>
          <dgm:chMax val="0"/>
          <dgm:bulletEnabled val="1"/>
        </dgm:presLayoutVars>
      </dgm:prSet>
      <dgm:spPr/>
    </dgm:pt>
  </dgm:ptLst>
  <dgm:cxnLst>
    <dgm:cxn modelId="{66E66A14-2F35-4637-B7CC-152073ADC89A}" type="presOf" srcId="{1A852809-3276-4F42-9C67-F77257F88A4A}" destId="{3C7373A9-7C77-47B0-BB00-C34E5D9350CA}" srcOrd="0" destOrd="0" presId="urn:microsoft.com/office/officeart/2005/8/layout/vList2"/>
    <dgm:cxn modelId="{231FE327-9530-49C2-88AD-37A46148AF01}" type="presOf" srcId="{A494B507-AC91-4EB8-A5E8-0435ED8D0DEE}" destId="{355A7B00-776D-4E06-B90C-165F2AE1CD3E}" srcOrd="0" destOrd="0" presId="urn:microsoft.com/office/officeart/2005/8/layout/vList2"/>
    <dgm:cxn modelId="{C6720833-29E4-45AA-870F-68B5198CC680}" srcId="{A494B507-AC91-4EB8-A5E8-0435ED8D0DEE}" destId="{14A5FE92-4B2C-41F6-BE8C-2CD400D3E24C}" srcOrd="0" destOrd="0" parTransId="{CDE99CC0-4BCE-49C2-9862-5F6311464F12}" sibTransId="{291E0615-DF23-41D6-BCC0-46D26AC272A2}"/>
    <dgm:cxn modelId="{6803643F-F8F4-40E5-A72C-FBB195846152}" type="presOf" srcId="{CFDE95AE-03CB-4938-A397-06D0C51E7DC2}" destId="{07B8BAC1-017B-4AEE-8903-7AE471ED0C9E}" srcOrd="0" destOrd="0" presId="urn:microsoft.com/office/officeart/2005/8/layout/vList2"/>
    <dgm:cxn modelId="{1FF2B1AC-6BAE-4A98-89CC-95E79DCE3525}" type="presOf" srcId="{2B3A8C02-7944-4AC2-85E9-473C38AD0176}" destId="{3F23EAC8-2A5A-4452-A560-06BCCEA6C643}" srcOrd="0" destOrd="0" presId="urn:microsoft.com/office/officeart/2005/8/layout/vList2"/>
    <dgm:cxn modelId="{6C383DBC-D732-438F-8C93-64D2E502ED76}" srcId="{A494B507-AC91-4EB8-A5E8-0435ED8D0DEE}" destId="{1A852809-3276-4F42-9C67-F77257F88A4A}" srcOrd="2" destOrd="0" parTransId="{241521EC-8D85-45B6-8D7F-E43E6959534F}" sibTransId="{1C8A1F05-A813-426F-B8A1-4E1DAF813580}"/>
    <dgm:cxn modelId="{552DBBBD-7551-4E38-BDC4-FA2E76B69FB9}" type="presOf" srcId="{14A5FE92-4B2C-41F6-BE8C-2CD400D3E24C}" destId="{FAF676CC-EC89-49F8-9ACC-581296033D64}" srcOrd="0" destOrd="0" presId="urn:microsoft.com/office/officeart/2005/8/layout/vList2"/>
    <dgm:cxn modelId="{B5CC07BF-7653-4AD2-B7D0-73AEFB3A1619}" srcId="{A494B507-AC91-4EB8-A5E8-0435ED8D0DEE}" destId="{CFDE95AE-03CB-4938-A397-06D0C51E7DC2}" srcOrd="1" destOrd="0" parTransId="{FAEA88DC-778F-4DCC-B44D-DD3506B8409F}" sibTransId="{AEAECA06-2A0B-4ED0-8FAA-84AE9C1349E6}"/>
    <dgm:cxn modelId="{B005BDF6-2EA2-43FE-8670-7798C6ACE6D3}" srcId="{A494B507-AC91-4EB8-A5E8-0435ED8D0DEE}" destId="{2B3A8C02-7944-4AC2-85E9-473C38AD0176}" srcOrd="3" destOrd="0" parTransId="{759EAF17-701B-4A6E-8948-0C8F06174B63}" sibTransId="{09AE7745-5988-4D67-BB02-9AB839363F48}"/>
    <dgm:cxn modelId="{9B86696E-9EF3-4BD4-BD06-A549DA26C375}" type="presParOf" srcId="{355A7B00-776D-4E06-B90C-165F2AE1CD3E}" destId="{FAF676CC-EC89-49F8-9ACC-581296033D64}" srcOrd="0" destOrd="0" presId="urn:microsoft.com/office/officeart/2005/8/layout/vList2"/>
    <dgm:cxn modelId="{31690B2C-E55E-4A6D-8558-8402E45D8CDF}" type="presParOf" srcId="{355A7B00-776D-4E06-B90C-165F2AE1CD3E}" destId="{21B4B8C7-317F-4604-8F2B-94AAF339AA52}" srcOrd="1" destOrd="0" presId="urn:microsoft.com/office/officeart/2005/8/layout/vList2"/>
    <dgm:cxn modelId="{96CC3B48-6FF9-4961-B4E5-A5CAF99068DE}" type="presParOf" srcId="{355A7B00-776D-4E06-B90C-165F2AE1CD3E}" destId="{07B8BAC1-017B-4AEE-8903-7AE471ED0C9E}" srcOrd="2" destOrd="0" presId="urn:microsoft.com/office/officeart/2005/8/layout/vList2"/>
    <dgm:cxn modelId="{71D9417A-8DE5-4664-9327-FCFEB4DC96DC}" type="presParOf" srcId="{355A7B00-776D-4E06-B90C-165F2AE1CD3E}" destId="{FDA690B4-5D0C-4FAC-8632-8F83E816F89C}" srcOrd="3" destOrd="0" presId="urn:microsoft.com/office/officeart/2005/8/layout/vList2"/>
    <dgm:cxn modelId="{048452F7-8032-4CA7-96A5-E250DF084DF3}" type="presParOf" srcId="{355A7B00-776D-4E06-B90C-165F2AE1CD3E}" destId="{3C7373A9-7C77-47B0-BB00-C34E5D9350CA}" srcOrd="4" destOrd="0" presId="urn:microsoft.com/office/officeart/2005/8/layout/vList2"/>
    <dgm:cxn modelId="{3EBE7A4C-3133-48BA-A9F0-42757FC330A0}" type="presParOf" srcId="{355A7B00-776D-4E06-B90C-165F2AE1CD3E}" destId="{45D70AD7-6572-4D33-B6F9-0F72B63AD63D}" srcOrd="5" destOrd="0" presId="urn:microsoft.com/office/officeart/2005/8/layout/vList2"/>
    <dgm:cxn modelId="{9953FF9D-8A80-4DF9-A2F7-73789867CCA5}" type="presParOf" srcId="{355A7B00-776D-4E06-B90C-165F2AE1CD3E}" destId="{3F23EAC8-2A5A-4452-A560-06BCCEA6C64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4DFBFE-5496-4BE8-8ADE-9DBA208A8152}">
      <dsp:nvSpPr>
        <dsp:cNvPr id="0" name=""/>
        <dsp:cNvSpPr/>
      </dsp:nvSpPr>
      <dsp:spPr>
        <a:xfrm>
          <a:off x="0" y="28695"/>
          <a:ext cx="10058399" cy="4797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Block Diagram</a:t>
          </a:r>
        </a:p>
      </dsp:txBody>
      <dsp:txXfrm>
        <a:off x="23417" y="52112"/>
        <a:ext cx="10011565" cy="432866"/>
      </dsp:txXfrm>
    </dsp:sp>
    <dsp:sp modelId="{A86FB046-45D9-41ED-8515-44C36AAD6E15}">
      <dsp:nvSpPr>
        <dsp:cNvPr id="0" name=""/>
        <dsp:cNvSpPr/>
      </dsp:nvSpPr>
      <dsp:spPr>
        <a:xfrm>
          <a:off x="0" y="565995"/>
          <a:ext cx="10058399" cy="4797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Need to Interface Beaglebone Black with Motor driver in the project</a:t>
          </a:r>
        </a:p>
      </dsp:txBody>
      <dsp:txXfrm>
        <a:off x="23417" y="589412"/>
        <a:ext cx="10011565" cy="432866"/>
      </dsp:txXfrm>
    </dsp:sp>
    <dsp:sp modelId="{B02415A7-1542-4F0E-8C19-A9AFB6159782}">
      <dsp:nvSpPr>
        <dsp:cNvPr id="0" name=""/>
        <dsp:cNvSpPr/>
      </dsp:nvSpPr>
      <dsp:spPr>
        <a:xfrm>
          <a:off x="0" y="1103295"/>
          <a:ext cx="10058399" cy="4797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Schematic Diagram</a:t>
          </a:r>
        </a:p>
      </dsp:txBody>
      <dsp:txXfrm>
        <a:off x="23417" y="1126712"/>
        <a:ext cx="10011565" cy="432866"/>
      </dsp:txXfrm>
    </dsp:sp>
    <dsp:sp modelId="{D6BE6D86-7330-4826-BF64-B72C3B99503A}">
      <dsp:nvSpPr>
        <dsp:cNvPr id="0" name=""/>
        <dsp:cNvSpPr/>
      </dsp:nvSpPr>
      <dsp:spPr>
        <a:xfrm>
          <a:off x="0" y="1640595"/>
          <a:ext cx="10058399" cy="4797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Hardware components used</a:t>
          </a:r>
        </a:p>
      </dsp:txBody>
      <dsp:txXfrm>
        <a:off x="23417" y="1664012"/>
        <a:ext cx="10011565" cy="432866"/>
      </dsp:txXfrm>
    </dsp:sp>
    <dsp:sp modelId="{8CD9C2E8-B24E-4374-AE52-822D742A5C86}">
      <dsp:nvSpPr>
        <dsp:cNvPr id="0" name=""/>
        <dsp:cNvSpPr/>
      </dsp:nvSpPr>
      <dsp:spPr>
        <a:xfrm>
          <a:off x="0" y="2177895"/>
          <a:ext cx="10058399" cy="4797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Software</a:t>
          </a:r>
        </a:p>
      </dsp:txBody>
      <dsp:txXfrm>
        <a:off x="23417" y="2201312"/>
        <a:ext cx="10011565" cy="432866"/>
      </dsp:txXfrm>
    </dsp:sp>
    <dsp:sp modelId="{D2266B81-E78F-4A0F-83AE-2A21FA3C98EB}">
      <dsp:nvSpPr>
        <dsp:cNvPr id="0" name=""/>
        <dsp:cNvSpPr/>
      </dsp:nvSpPr>
      <dsp:spPr>
        <a:xfrm>
          <a:off x="0" y="2715195"/>
          <a:ext cx="10058399" cy="4797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Working after interfacing</a:t>
          </a:r>
        </a:p>
      </dsp:txBody>
      <dsp:txXfrm>
        <a:off x="23417" y="2738612"/>
        <a:ext cx="10011565" cy="432866"/>
      </dsp:txXfrm>
    </dsp:sp>
    <dsp:sp modelId="{D199E9F6-63C4-472F-890C-5A693B1DB644}">
      <dsp:nvSpPr>
        <dsp:cNvPr id="0" name=""/>
        <dsp:cNvSpPr/>
      </dsp:nvSpPr>
      <dsp:spPr>
        <a:xfrm>
          <a:off x="0" y="3252495"/>
          <a:ext cx="10058399" cy="4797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References</a:t>
          </a:r>
        </a:p>
      </dsp:txBody>
      <dsp:txXfrm>
        <a:off x="23417" y="3275912"/>
        <a:ext cx="10011565" cy="4328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C733F0-3622-4155-AF69-19E65D59F5CC}">
      <dsp:nvSpPr>
        <dsp:cNvPr id="0" name=""/>
        <dsp:cNvSpPr/>
      </dsp:nvSpPr>
      <dsp:spPr>
        <a:xfrm>
          <a:off x="0" y="354279"/>
          <a:ext cx="6582555" cy="5796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40F724-FAAA-42FF-BD75-CB4DC5E6C022}">
      <dsp:nvSpPr>
        <dsp:cNvPr id="0" name=""/>
        <dsp:cNvSpPr/>
      </dsp:nvSpPr>
      <dsp:spPr>
        <a:xfrm>
          <a:off x="329127" y="14799"/>
          <a:ext cx="4607788" cy="6789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1022350">
            <a:lnSpc>
              <a:spcPct val="90000"/>
            </a:lnSpc>
            <a:spcBef>
              <a:spcPct val="0"/>
            </a:spcBef>
            <a:spcAft>
              <a:spcPct val="35000"/>
            </a:spcAft>
            <a:buNone/>
          </a:pPr>
          <a:r>
            <a:rPr lang="en-US" sz="2300" kern="1200" dirty="0"/>
            <a:t>Beaglebone Black</a:t>
          </a:r>
        </a:p>
      </dsp:txBody>
      <dsp:txXfrm>
        <a:off x="362271" y="47943"/>
        <a:ext cx="4541500" cy="612672"/>
      </dsp:txXfrm>
    </dsp:sp>
    <dsp:sp modelId="{D58BED74-C3B1-4A37-A8FC-5EB10D868968}">
      <dsp:nvSpPr>
        <dsp:cNvPr id="0" name=""/>
        <dsp:cNvSpPr/>
      </dsp:nvSpPr>
      <dsp:spPr>
        <a:xfrm>
          <a:off x="0" y="1397559"/>
          <a:ext cx="6582555" cy="5796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17BFD4-A662-4EB5-8582-D21FE41FE278}">
      <dsp:nvSpPr>
        <dsp:cNvPr id="0" name=""/>
        <dsp:cNvSpPr/>
      </dsp:nvSpPr>
      <dsp:spPr>
        <a:xfrm>
          <a:off x="329127" y="1058079"/>
          <a:ext cx="4607788" cy="6789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1022350">
            <a:lnSpc>
              <a:spcPct val="90000"/>
            </a:lnSpc>
            <a:spcBef>
              <a:spcPct val="0"/>
            </a:spcBef>
            <a:spcAft>
              <a:spcPct val="35000"/>
            </a:spcAft>
            <a:buNone/>
          </a:pPr>
          <a:r>
            <a:rPr lang="en-US" sz="2300" kern="1200"/>
            <a:t>L298N Motor Driver</a:t>
          </a:r>
        </a:p>
      </dsp:txBody>
      <dsp:txXfrm>
        <a:off x="362271" y="1091223"/>
        <a:ext cx="4541500" cy="612672"/>
      </dsp:txXfrm>
    </dsp:sp>
    <dsp:sp modelId="{A6460CFE-AD9D-4556-817D-47A8829948B7}">
      <dsp:nvSpPr>
        <dsp:cNvPr id="0" name=""/>
        <dsp:cNvSpPr/>
      </dsp:nvSpPr>
      <dsp:spPr>
        <a:xfrm>
          <a:off x="0" y="2440839"/>
          <a:ext cx="6582555" cy="5796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F75EB0-5D2E-46ED-8677-B62544D55333}">
      <dsp:nvSpPr>
        <dsp:cNvPr id="0" name=""/>
        <dsp:cNvSpPr/>
      </dsp:nvSpPr>
      <dsp:spPr>
        <a:xfrm>
          <a:off x="329127" y="2101359"/>
          <a:ext cx="4607788" cy="6789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1022350">
            <a:lnSpc>
              <a:spcPct val="90000"/>
            </a:lnSpc>
            <a:spcBef>
              <a:spcPct val="0"/>
            </a:spcBef>
            <a:spcAft>
              <a:spcPct val="35000"/>
            </a:spcAft>
            <a:buNone/>
          </a:pPr>
          <a:r>
            <a:rPr lang="en-US" sz="2300" kern="1200"/>
            <a:t>6V DC Motor</a:t>
          </a:r>
        </a:p>
      </dsp:txBody>
      <dsp:txXfrm>
        <a:off x="362271" y="2134503"/>
        <a:ext cx="4541500" cy="612672"/>
      </dsp:txXfrm>
    </dsp:sp>
    <dsp:sp modelId="{9C80302F-A4B0-4709-93D1-C957A3F71487}">
      <dsp:nvSpPr>
        <dsp:cNvPr id="0" name=""/>
        <dsp:cNvSpPr/>
      </dsp:nvSpPr>
      <dsp:spPr>
        <a:xfrm>
          <a:off x="0" y="3484119"/>
          <a:ext cx="6582555" cy="5796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0AB5E1-7D4F-4A27-9392-B1569D6C98B9}">
      <dsp:nvSpPr>
        <dsp:cNvPr id="0" name=""/>
        <dsp:cNvSpPr/>
      </dsp:nvSpPr>
      <dsp:spPr>
        <a:xfrm>
          <a:off x="329127" y="3144639"/>
          <a:ext cx="4607788" cy="6789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1022350">
            <a:lnSpc>
              <a:spcPct val="90000"/>
            </a:lnSpc>
            <a:spcBef>
              <a:spcPct val="0"/>
            </a:spcBef>
            <a:spcAft>
              <a:spcPct val="35000"/>
            </a:spcAft>
            <a:buNone/>
          </a:pPr>
          <a:r>
            <a:rPr lang="en-US" sz="2300" kern="1200"/>
            <a:t>9V Battery and Jumper wires</a:t>
          </a:r>
        </a:p>
      </dsp:txBody>
      <dsp:txXfrm>
        <a:off x="362271" y="3177783"/>
        <a:ext cx="4541500" cy="612672"/>
      </dsp:txXfrm>
    </dsp:sp>
    <dsp:sp modelId="{BBF6837D-80F2-4B5B-A389-43E111510C25}">
      <dsp:nvSpPr>
        <dsp:cNvPr id="0" name=""/>
        <dsp:cNvSpPr/>
      </dsp:nvSpPr>
      <dsp:spPr>
        <a:xfrm>
          <a:off x="0" y="4527399"/>
          <a:ext cx="6582555" cy="5796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CF75A8-A169-4F20-AF5E-9C19CD3F2404}">
      <dsp:nvSpPr>
        <dsp:cNvPr id="0" name=""/>
        <dsp:cNvSpPr/>
      </dsp:nvSpPr>
      <dsp:spPr>
        <a:xfrm>
          <a:off x="329127" y="4187919"/>
          <a:ext cx="4607788" cy="6789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1022350">
            <a:lnSpc>
              <a:spcPct val="90000"/>
            </a:lnSpc>
            <a:spcBef>
              <a:spcPct val="0"/>
            </a:spcBef>
            <a:spcAft>
              <a:spcPct val="35000"/>
            </a:spcAft>
            <a:buNone/>
          </a:pPr>
          <a:r>
            <a:rPr lang="en-US" sz="2300" kern="1200"/>
            <a:t>Host Machine and USB cable</a:t>
          </a:r>
        </a:p>
      </dsp:txBody>
      <dsp:txXfrm>
        <a:off x="362271" y="4221063"/>
        <a:ext cx="4541500"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F676CC-EC89-49F8-9ACC-581296033D64}">
      <dsp:nvSpPr>
        <dsp:cNvPr id="0" name=""/>
        <dsp:cNvSpPr/>
      </dsp:nvSpPr>
      <dsp:spPr>
        <a:xfrm>
          <a:off x="0" y="60535"/>
          <a:ext cx="6797675" cy="131093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DGND- The 1st pin of P9 header</a:t>
          </a:r>
        </a:p>
      </dsp:txBody>
      <dsp:txXfrm>
        <a:off x="63994" y="124529"/>
        <a:ext cx="6669687" cy="1182942"/>
      </dsp:txXfrm>
    </dsp:sp>
    <dsp:sp modelId="{07B8BAC1-017B-4AEE-8903-7AE471ED0C9E}">
      <dsp:nvSpPr>
        <dsp:cNvPr id="0" name=""/>
        <dsp:cNvSpPr/>
      </dsp:nvSpPr>
      <dsp:spPr>
        <a:xfrm>
          <a:off x="0" y="1466505"/>
          <a:ext cx="6797675" cy="1310930"/>
        </a:xfrm>
        <a:prstGeom prst="roundRect">
          <a:avLst/>
        </a:prstGeom>
        <a:solidFill>
          <a:schemeClr val="accent2">
            <a:hueOff val="-443941"/>
            <a:satOff val="-195"/>
            <a:lumOff val="5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VDD_5V- The 5th pin of P9 header</a:t>
          </a:r>
        </a:p>
      </dsp:txBody>
      <dsp:txXfrm>
        <a:off x="63994" y="1530499"/>
        <a:ext cx="6669687" cy="1182942"/>
      </dsp:txXfrm>
    </dsp:sp>
    <dsp:sp modelId="{3C7373A9-7C77-47B0-BB00-C34E5D9350CA}">
      <dsp:nvSpPr>
        <dsp:cNvPr id="0" name=""/>
        <dsp:cNvSpPr/>
      </dsp:nvSpPr>
      <dsp:spPr>
        <a:xfrm>
          <a:off x="0" y="2872476"/>
          <a:ext cx="6797675" cy="1310930"/>
        </a:xfrm>
        <a:prstGeom prst="roundRect">
          <a:avLst/>
        </a:prstGeom>
        <a:solidFill>
          <a:schemeClr val="accent2">
            <a:hueOff val="-887883"/>
            <a:satOff val="-391"/>
            <a:lumOff val="104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GPIO_49- The 23</a:t>
          </a:r>
          <a:r>
            <a:rPr lang="en-US" sz="3300" kern="1200" baseline="30000"/>
            <a:t>rd</a:t>
          </a:r>
          <a:r>
            <a:rPr lang="en-US" sz="3300" kern="1200"/>
            <a:t> pin of P9 header</a:t>
          </a:r>
        </a:p>
      </dsp:txBody>
      <dsp:txXfrm>
        <a:off x="63994" y="2936470"/>
        <a:ext cx="6669687" cy="1182942"/>
      </dsp:txXfrm>
    </dsp:sp>
    <dsp:sp modelId="{3F23EAC8-2A5A-4452-A560-06BCCEA6C643}">
      <dsp:nvSpPr>
        <dsp:cNvPr id="0" name=""/>
        <dsp:cNvSpPr/>
      </dsp:nvSpPr>
      <dsp:spPr>
        <a:xfrm>
          <a:off x="0" y="4278446"/>
          <a:ext cx="6797675" cy="1310930"/>
        </a:xfrm>
        <a:prstGeom prst="roundRect">
          <a:avLst/>
        </a:prstGeom>
        <a:solidFill>
          <a:schemeClr val="accent2">
            <a:hueOff val="-1331824"/>
            <a:satOff val="-586"/>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GPIO_20- The 41</a:t>
          </a:r>
          <a:r>
            <a:rPr lang="en-US" sz="3300" kern="1200" baseline="30000" dirty="0"/>
            <a:t>st</a:t>
          </a:r>
          <a:r>
            <a:rPr lang="en-US" sz="3300" kern="1200" dirty="0"/>
            <a:t> pin of P9 header</a:t>
          </a:r>
        </a:p>
      </dsp:txBody>
      <dsp:txXfrm>
        <a:off x="63994" y="4342440"/>
        <a:ext cx="6669687" cy="118294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3/16/2021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3087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3/16/2021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9072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3/16/2021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49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3/16/2021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0536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3/16/2021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8616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3/16/2021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5778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3/16/2021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06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3/16/2021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19670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3/16/2021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9414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3/16/2021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22864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3/16/2021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8662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3/16/2021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48220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03" r:id="rId6"/>
    <p:sldLayoutId id="2147483699" r:id="rId7"/>
    <p:sldLayoutId id="2147483700" r:id="rId8"/>
    <p:sldLayoutId id="2147483701" r:id="rId9"/>
    <p:sldLayoutId id="2147483702" r:id="rId10"/>
    <p:sldLayoutId id="2147483704"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hyperlink" Target="https://www.mepits.com/tutorial/379/electrical/motor-driver" TargetMode="External"/><Relationship Id="rId2" Type="http://schemas.openxmlformats.org/officeDocument/2006/relationships/hyperlink" Target="https://www.engineersgarage.com/electronic-projects/getting-started-with-beaglebone-black-part-1-15/" TargetMode="External"/><Relationship Id="rId1" Type="http://schemas.openxmlformats.org/officeDocument/2006/relationships/slideLayout" Target="../slideLayouts/slideLayout2.xml"/><Relationship Id="rId6" Type="http://schemas.openxmlformats.org/officeDocument/2006/relationships/hyperlink" Target="https://www.element14.com/community/community/designcenter/single-board-computers/next-genbeaglebone/blog/2019/08/15/beaglebone-black-bbb-io-gpio-spi-and-i2c-library-for-c-2019-edition" TargetMode="External"/><Relationship Id="rId5" Type="http://schemas.openxmlformats.org/officeDocument/2006/relationships/hyperlink" Target="https://www.amazon.ca/gp/product/B07558R8QW/ref=ppx_yo_dt_b_asin_image_o02_s00?ie=UTF8&amp;psc=1" TargetMode="External"/><Relationship Id="rId4" Type="http://schemas.openxmlformats.org/officeDocument/2006/relationships/hyperlink" Target="https://components101.com/modules/l293n-motor-driver-module"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beagleboard.org/p/silver2row/beaglebone-black-and-l298-motor-driver-in-python-2156be" TargetMode="External"/><Relationship Id="rId2" Type="http://schemas.openxmlformats.org/officeDocument/2006/relationships/hyperlink" Target="https://www.engineersgarage.com/tutorials/dc-motor-interfacing-with-beaglebone-black/" TargetMode="External"/><Relationship Id="rId1" Type="http://schemas.openxmlformats.org/officeDocument/2006/relationships/slideLayout" Target="../slideLayouts/slideLayout2.xml"/><Relationship Id="rId6" Type="http://schemas.openxmlformats.org/officeDocument/2006/relationships/hyperlink" Target="https://linuxhint.com/gnu_nano_editor/" TargetMode="External"/><Relationship Id="rId5" Type="http://schemas.openxmlformats.org/officeDocument/2006/relationships/hyperlink" Target="https://microcontrollerslab.com/beaglebone-black-pinout-pin-configuration-features-applications/" TargetMode="External"/><Relationship Id="rId4" Type="http://schemas.openxmlformats.org/officeDocument/2006/relationships/hyperlink" Target="http://beagleboard.org/black"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30E1ED9-8107-432F-815C-DFF132381BC8}"/>
              </a:ext>
            </a:extLst>
          </p:cNvPr>
          <p:cNvSpPr>
            <a:spLocks noGrp="1"/>
          </p:cNvSpPr>
          <p:nvPr>
            <p:ph type="ctrTitle"/>
          </p:nvPr>
        </p:nvSpPr>
        <p:spPr>
          <a:xfrm>
            <a:off x="435869" y="640080"/>
            <a:ext cx="3659246" cy="2862699"/>
          </a:xfrm>
        </p:spPr>
        <p:txBody>
          <a:bodyPr>
            <a:normAutofit/>
          </a:bodyPr>
          <a:lstStyle/>
          <a:p>
            <a:r>
              <a:rPr lang="en-US" sz="4400">
                <a:solidFill>
                  <a:srgbClr val="FFFFFF"/>
                </a:solidFill>
              </a:rPr>
              <a:t>IOT BASED GARAGE DOOR OPENER</a:t>
            </a:r>
          </a:p>
        </p:txBody>
      </p:sp>
      <p:sp>
        <p:nvSpPr>
          <p:cNvPr id="3" name="Subtitle 2">
            <a:extLst>
              <a:ext uri="{FF2B5EF4-FFF2-40B4-BE49-F238E27FC236}">
                <a16:creationId xmlns:a16="http://schemas.microsoft.com/office/drawing/2014/main" id="{2DCC5124-7D30-47BA-9394-F502ABEAF885}"/>
              </a:ext>
            </a:extLst>
          </p:cNvPr>
          <p:cNvSpPr>
            <a:spLocks noGrp="1"/>
          </p:cNvSpPr>
          <p:nvPr>
            <p:ph type="subTitle" idx="1"/>
          </p:nvPr>
        </p:nvSpPr>
        <p:spPr>
          <a:xfrm>
            <a:off x="435869" y="3824516"/>
            <a:ext cx="3659246" cy="2393403"/>
          </a:xfrm>
        </p:spPr>
        <p:txBody>
          <a:bodyPr>
            <a:normAutofit/>
          </a:bodyPr>
          <a:lstStyle/>
          <a:p>
            <a:r>
              <a:rPr lang="en-US" sz="1500">
                <a:solidFill>
                  <a:srgbClr val="FFFFFF"/>
                </a:solidFill>
              </a:rPr>
              <a:t>GROUP-4</a:t>
            </a:r>
          </a:p>
        </p:txBody>
      </p:sp>
      <p:cxnSp>
        <p:nvCxnSpPr>
          <p:cNvPr id="14" name="Straight Connector 13">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Graphic 6" descr="Wireless router">
            <a:extLst>
              <a:ext uri="{FF2B5EF4-FFF2-40B4-BE49-F238E27FC236}">
                <a16:creationId xmlns:a16="http://schemas.microsoft.com/office/drawing/2014/main" id="{95008346-A47C-4F68-8A8E-65C1E9E5B3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85762" y="1605032"/>
            <a:ext cx="5577840" cy="5577840"/>
          </a:xfrm>
          <a:prstGeom prst="rect">
            <a:avLst/>
          </a:prstGeom>
        </p:spPr>
      </p:pic>
    </p:spTree>
    <p:extLst>
      <p:ext uri="{BB962C8B-B14F-4D97-AF65-F5344CB8AC3E}">
        <p14:creationId xmlns:p14="http://schemas.microsoft.com/office/powerpoint/2010/main" val="3628478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icture containing electronics&#10;&#10;Description automatically generated">
            <a:extLst>
              <a:ext uri="{FF2B5EF4-FFF2-40B4-BE49-F238E27FC236}">
                <a16:creationId xmlns:a16="http://schemas.microsoft.com/office/drawing/2014/main" id="{45AC12DB-81C4-46FF-84CC-97BF90D647F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319" b="12668"/>
          <a:stretch/>
        </p:blipFill>
        <p:spPr>
          <a:xfrm>
            <a:off x="20" y="975"/>
            <a:ext cx="12191980" cy="6858000"/>
          </a:xfrm>
          <a:prstGeom prst="rect">
            <a:avLst/>
          </a:prstGeom>
        </p:spPr>
      </p:pic>
      <p:sp>
        <p:nvSpPr>
          <p:cNvPr id="30" name="Rectangle 29">
            <a:extLst>
              <a:ext uri="{FF2B5EF4-FFF2-40B4-BE49-F238E27FC236}">
                <a16:creationId xmlns:a16="http://schemas.microsoft.com/office/drawing/2014/main" id="{EEFC1EB0-DB92-4E98-B3A9-0CD6FA5A8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8326" y="-341385"/>
            <a:ext cx="6858003" cy="7540754"/>
          </a:xfrm>
          <a:prstGeom prst="rect">
            <a:avLst/>
          </a:prstGeom>
          <a:gradFill flip="none" rotWithShape="1">
            <a:gsLst>
              <a:gs pos="48000">
                <a:schemeClr val="tx1">
                  <a:alpha val="25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004CC7-D1A0-4FBB-839C-722F1FFAFBE6}"/>
              </a:ext>
            </a:extLst>
          </p:cNvPr>
          <p:cNvSpPr>
            <a:spLocks noGrp="1"/>
          </p:cNvSpPr>
          <p:nvPr>
            <p:ph type="title"/>
          </p:nvPr>
        </p:nvSpPr>
        <p:spPr>
          <a:xfrm>
            <a:off x="854277" y="1475234"/>
            <a:ext cx="3214307" cy="2901694"/>
          </a:xfrm>
        </p:spPr>
        <p:txBody>
          <a:bodyPr vert="horz" lIns="91440" tIns="45720" rIns="91440" bIns="45720" rtlCol="0" anchor="b">
            <a:normAutofit/>
          </a:bodyPr>
          <a:lstStyle/>
          <a:p>
            <a:r>
              <a:rPr lang="en-US" sz="4400" dirty="0">
                <a:solidFill>
                  <a:schemeClr val="bg1"/>
                </a:solidFill>
              </a:rPr>
              <a:t>Beaglebone Black</a:t>
            </a: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238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FE1B2C-7BC1-4AE2-9A50-2A4A70A9D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97E8244A-2C81-4C0E-A929-3EC8EFF3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96D3CD-77E5-4E94-A7D1-3F660052CB77}"/>
              </a:ext>
            </a:extLst>
          </p:cNvPr>
          <p:cNvSpPr>
            <a:spLocks noGrp="1"/>
          </p:cNvSpPr>
          <p:nvPr>
            <p:ph type="title"/>
          </p:nvPr>
        </p:nvSpPr>
        <p:spPr>
          <a:xfrm>
            <a:off x="858749" y="963997"/>
            <a:ext cx="3787457" cy="4938361"/>
          </a:xfrm>
        </p:spPr>
        <p:txBody>
          <a:bodyPr anchor="ctr">
            <a:normAutofit/>
          </a:bodyPr>
          <a:lstStyle/>
          <a:p>
            <a:pPr algn="r"/>
            <a:r>
              <a:rPr lang="en-US" dirty="0"/>
              <a:t>Main features</a:t>
            </a:r>
            <a:endParaRPr lang="en-US"/>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974"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8E839CD-9E52-43CF-803C-5E1E225CD81D}"/>
              </a:ext>
            </a:extLst>
          </p:cNvPr>
          <p:cNvSpPr>
            <a:spLocks noGrp="1"/>
          </p:cNvSpPr>
          <p:nvPr>
            <p:ph idx="1"/>
          </p:nvPr>
        </p:nvSpPr>
        <p:spPr>
          <a:xfrm>
            <a:off x="5301798" y="963507"/>
            <a:ext cx="5968181" cy="4938851"/>
          </a:xfrm>
        </p:spPr>
        <p:txBody>
          <a:bodyPr anchor="ctr">
            <a:normAutofit/>
          </a:bodyPr>
          <a:lstStyle/>
          <a:p>
            <a:pPr>
              <a:buFont typeface="Arial" panose="020B0604020202020204" pitchFamily="34" charset="0"/>
              <a:buChar char="•"/>
            </a:pPr>
            <a:r>
              <a:rPr lang="en-US" b="0" i="0">
                <a:effectLst/>
                <a:latin typeface="Arial" panose="020B0604020202020204" pitchFamily="34" charset="0"/>
              </a:rPr>
              <a:t>Processor: Sitara AM335x 1GHz ARM® Cortex-A8</a:t>
            </a:r>
          </a:p>
          <a:p>
            <a:pPr>
              <a:buFont typeface="Arial" panose="020B0604020202020204" pitchFamily="34" charset="0"/>
              <a:buChar char="•"/>
            </a:pPr>
            <a:r>
              <a:rPr lang="en-US" b="0" i="0">
                <a:effectLst/>
                <a:latin typeface="Arial" panose="020B0604020202020204" pitchFamily="34" charset="0"/>
              </a:rPr>
              <a:t>512MB DDR3 RAM</a:t>
            </a:r>
          </a:p>
          <a:p>
            <a:pPr>
              <a:buFont typeface="Arial" panose="020B0604020202020204" pitchFamily="34" charset="0"/>
              <a:buChar char="•"/>
            </a:pPr>
            <a:r>
              <a:rPr lang="en-US" b="0" i="0">
                <a:effectLst/>
                <a:latin typeface="Arial" panose="020B0604020202020204" pitchFamily="34" charset="0"/>
              </a:rPr>
              <a:t>4GB 8-bit eMMC on-board flash storage</a:t>
            </a:r>
          </a:p>
          <a:p>
            <a:pPr>
              <a:buFont typeface="Arial" panose="020B0604020202020204" pitchFamily="34" charset="0"/>
              <a:buChar char="•"/>
            </a:pPr>
            <a:r>
              <a:rPr lang="en-US" b="0" i="0">
                <a:effectLst/>
                <a:latin typeface="Arial" panose="020B0604020202020204" pitchFamily="34" charset="0"/>
              </a:rPr>
              <a:t>3D graphics accelerator</a:t>
            </a:r>
          </a:p>
          <a:p>
            <a:pPr>
              <a:buFont typeface="Arial" panose="020B0604020202020204" pitchFamily="34" charset="0"/>
              <a:buChar char="•"/>
            </a:pPr>
            <a:r>
              <a:rPr lang="en-US" b="0" i="0">
                <a:effectLst/>
                <a:latin typeface="Arial" panose="020B0604020202020204" pitchFamily="34" charset="0"/>
              </a:rPr>
              <a:t>NEON floating point accelerator</a:t>
            </a:r>
          </a:p>
          <a:p>
            <a:pPr>
              <a:buFont typeface="Arial" panose="020B0604020202020204" pitchFamily="34" charset="0"/>
              <a:buChar char="•"/>
            </a:pPr>
            <a:r>
              <a:rPr lang="en-US" b="0" i="0">
                <a:effectLst/>
                <a:latin typeface="Arial" panose="020B0604020202020204" pitchFamily="34" charset="0"/>
              </a:rPr>
              <a:t>2x PRU 32-bit microcontrollers</a:t>
            </a:r>
          </a:p>
          <a:p>
            <a:pPr>
              <a:buFont typeface="Wingdings" panose="05000000000000000000" pitchFamily="2" charset="2"/>
              <a:buChar char="§"/>
            </a:pPr>
            <a:endParaRPr lang="en-US" dirty="0"/>
          </a:p>
        </p:txBody>
      </p:sp>
    </p:spTree>
    <p:extLst>
      <p:ext uri="{BB962C8B-B14F-4D97-AF65-F5344CB8AC3E}">
        <p14:creationId xmlns:p14="http://schemas.microsoft.com/office/powerpoint/2010/main" val="1000077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85612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3E31B10-426A-435F-B595-53974831985B}"/>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Connectivity</a:t>
            </a:r>
          </a:p>
        </p:txBody>
      </p:sp>
      <p:cxnSp>
        <p:nvCxnSpPr>
          <p:cNvPr id="14" name="Straight Connector 13">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5F944D3-A45E-42EE-B077-F330C6BC419D}"/>
              </a:ext>
            </a:extLst>
          </p:cNvPr>
          <p:cNvSpPr>
            <a:spLocks noGrp="1"/>
          </p:cNvSpPr>
          <p:nvPr>
            <p:ph idx="1"/>
          </p:nvPr>
        </p:nvSpPr>
        <p:spPr>
          <a:xfrm>
            <a:off x="571752" y="2799654"/>
            <a:ext cx="3005462" cy="3189665"/>
          </a:xfrm>
        </p:spPr>
        <p:txBody>
          <a:bodyPr>
            <a:normAutofit/>
          </a:bodyPr>
          <a:lstStyle/>
          <a:p>
            <a:pPr>
              <a:lnSpc>
                <a:spcPct val="110000"/>
              </a:lnSpc>
              <a:buFont typeface="Arial" panose="020B0604020202020204" pitchFamily="34" charset="0"/>
              <a:buChar char="•"/>
            </a:pPr>
            <a:endParaRPr lang="en-US" b="0" i="0">
              <a:solidFill>
                <a:srgbClr val="FFFFFF"/>
              </a:solidFill>
              <a:effectLst/>
              <a:latin typeface="Arial" panose="020B0604020202020204" pitchFamily="34" charset="0"/>
            </a:endParaRPr>
          </a:p>
          <a:p>
            <a:pPr>
              <a:lnSpc>
                <a:spcPct val="110000"/>
              </a:lnSpc>
              <a:buFont typeface="Arial" panose="020B0604020202020204" pitchFamily="34" charset="0"/>
              <a:buChar char="•"/>
            </a:pPr>
            <a:r>
              <a:rPr lang="en-US" b="0" i="0">
                <a:solidFill>
                  <a:srgbClr val="FFFFFF"/>
                </a:solidFill>
                <a:effectLst/>
                <a:latin typeface="Arial" panose="020B0604020202020204" pitchFamily="34" charset="0"/>
              </a:rPr>
              <a:t>USB client for power &amp; communications</a:t>
            </a:r>
          </a:p>
          <a:p>
            <a:pPr>
              <a:lnSpc>
                <a:spcPct val="110000"/>
              </a:lnSpc>
              <a:buFont typeface="Arial" panose="020B0604020202020204" pitchFamily="34" charset="0"/>
              <a:buChar char="•"/>
            </a:pPr>
            <a:r>
              <a:rPr lang="en-US" b="0" i="0">
                <a:solidFill>
                  <a:srgbClr val="FFFFFF"/>
                </a:solidFill>
                <a:effectLst/>
                <a:latin typeface="Arial" panose="020B0604020202020204" pitchFamily="34" charset="0"/>
              </a:rPr>
              <a:t>USB host</a:t>
            </a:r>
          </a:p>
          <a:p>
            <a:pPr>
              <a:lnSpc>
                <a:spcPct val="110000"/>
              </a:lnSpc>
              <a:buFont typeface="Arial" panose="020B0604020202020204" pitchFamily="34" charset="0"/>
              <a:buChar char="•"/>
            </a:pPr>
            <a:r>
              <a:rPr lang="en-US" b="0" i="0">
                <a:solidFill>
                  <a:srgbClr val="FFFFFF"/>
                </a:solidFill>
                <a:effectLst/>
                <a:latin typeface="Arial" panose="020B0604020202020204" pitchFamily="34" charset="0"/>
              </a:rPr>
              <a:t>Ethernet</a:t>
            </a:r>
          </a:p>
          <a:p>
            <a:pPr>
              <a:lnSpc>
                <a:spcPct val="110000"/>
              </a:lnSpc>
              <a:buFont typeface="Arial" panose="020B0604020202020204" pitchFamily="34" charset="0"/>
              <a:buChar char="•"/>
            </a:pPr>
            <a:r>
              <a:rPr lang="en-US" b="0" i="0">
                <a:solidFill>
                  <a:srgbClr val="FFFFFF"/>
                </a:solidFill>
                <a:effectLst/>
                <a:latin typeface="Arial" panose="020B0604020202020204" pitchFamily="34" charset="0"/>
              </a:rPr>
              <a:t>HDMI</a:t>
            </a:r>
          </a:p>
          <a:p>
            <a:pPr>
              <a:lnSpc>
                <a:spcPct val="110000"/>
              </a:lnSpc>
              <a:buFont typeface="Arial" panose="020B0604020202020204" pitchFamily="34" charset="0"/>
              <a:buChar char="•"/>
            </a:pPr>
            <a:r>
              <a:rPr lang="en-US" b="0" i="0">
                <a:solidFill>
                  <a:srgbClr val="FFFFFF"/>
                </a:solidFill>
                <a:effectLst/>
                <a:latin typeface="Arial" panose="020B0604020202020204" pitchFamily="34" charset="0"/>
              </a:rPr>
              <a:t>2x 46 pin headers</a:t>
            </a:r>
          </a:p>
        </p:txBody>
      </p:sp>
      <p:pic>
        <p:nvPicPr>
          <p:cNvPr id="5" name="Picture 4" descr="Timeline&#10;&#10;Description automatically generated with medium confidence">
            <a:extLst>
              <a:ext uri="{FF2B5EF4-FFF2-40B4-BE49-F238E27FC236}">
                <a16:creationId xmlns:a16="http://schemas.microsoft.com/office/drawing/2014/main" id="{EC508BD5-0CC6-42D2-AA17-6078ECC0D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774" y="1653056"/>
            <a:ext cx="7317325" cy="3823184"/>
          </a:xfrm>
          <a:prstGeom prst="rect">
            <a:avLst/>
          </a:prstGeom>
        </p:spPr>
      </p:pic>
    </p:spTree>
    <p:extLst>
      <p:ext uri="{BB962C8B-B14F-4D97-AF65-F5344CB8AC3E}">
        <p14:creationId xmlns:p14="http://schemas.microsoft.com/office/powerpoint/2010/main" val="3060256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3C445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6E5B411-BECE-4F5E-8169-0D1F3E88260B}"/>
              </a:ext>
            </a:extLst>
          </p:cNvPr>
          <p:cNvSpPr>
            <a:spLocks noGrp="1"/>
          </p:cNvSpPr>
          <p:nvPr>
            <p:ph type="title"/>
          </p:nvPr>
        </p:nvSpPr>
        <p:spPr>
          <a:xfrm>
            <a:off x="492370" y="516836"/>
            <a:ext cx="3084844" cy="1961086"/>
          </a:xfrm>
        </p:spPr>
        <p:txBody>
          <a:bodyPr>
            <a:normAutofit/>
          </a:bodyPr>
          <a:lstStyle/>
          <a:p>
            <a:r>
              <a:rPr lang="en-US" sz="4000" dirty="0">
                <a:solidFill>
                  <a:srgbClr val="FFFFFF"/>
                </a:solidFill>
              </a:rPr>
              <a:t>Pin Diagram</a:t>
            </a:r>
          </a:p>
        </p:txBody>
      </p:sp>
      <p:cxnSp>
        <p:nvCxnSpPr>
          <p:cNvPr id="20" name="Straight Connector 19">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A1099814-81E2-4E43-AF72-4906D79B9BD8}"/>
              </a:ext>
            </a:extLst>
          </p:cNvPr>
          <p:cNvSpPr>
            <a:spLocks noGrp="1"/>
          </p:cNvSpPr>
          <p:nvPr>
            <p:ph idx="1"/>
          </p:nvPr>
        </p:nvSpPr>
        <p:spPr>
          <a:xfrm>
            <a:off x="571752" y="2799654"/>
            <a:ext cx="3005462" cy="3189665"/>
          </a:xfrm>
        </p:spPr>
        <p:txBody>
          <a:bodyPr>
            <a:normAutofit fontScale="85000" lnSpcReduction="10000"/>
          </a:bodyPr>
          <a:lstStyle/>
          <a:p>
            <a:pPr marL="342900" indent="-342900">
              <a:buFont typeface="+mj-lt"/>
              <a:buAutoNum type="arabicPeriod"/>
            </a:pPr>
            <a:r>
              <a:rPr lang="en-US" dirty="0">
                <a:solidFill>
                  <a:srgbClr val="FFFFFF"/>
                </a:solidFill>
              </a:rPr>
              <a:t>Contains 2 Pin headers P8 and P9</a:t>
            </a:r>
          </a:p>
          <a:p>
            <a:pPr marL="342900" indent="-342900">
              <a:buFont typeface="+mj-lt"/>
              <a:buAutoNum type="arabicPeriod"/>
            </a:pPr>
            <a:r>
              <a:rPr lang="en-US" dirty="0">
                <a:solidFill>
                  <a:srgbClr val="FFFFFF"/>
                </a:solidFill>
              </a:rPr>
              <a:t>Contains 46 Pins in each header</a:t>
            </a:r>
          </a:p>
          <a:p>
            <a:pPr marL="342900" indent="-342900">
              <a:buFont typeface="+mj-lt"/>
              <a:buAutoNum type="arabicPeriod"/>
            </a:pPr>
            <a:r>
              <a:rPr lang="en-US" dirty="0">
                <a:solidFill>
                  <a:srgbClr val="FFFFFF"/>
                </a:solidFill>
              </a:rPr>
              <a:t>Left side header is P9, and the, Right side header is P8</a:t>
            </a:r>
          </a:p>
          <a:p>
            <a:pPr marL="342900" indent="-342900">
              <a:buFont typeface="+mj-lt"/>
              <a:buAutoNum type="arabicPeriod"/>
            </a:pPr>
            <a:r>
              <a:rPr lang="en-US" dirty="0">
                <a:solidFill>
                  <a:srgbClr val="FFFFFF"/>
                </a:solidFill>
              </a:rPr>
              <a:t> Pin out consist of various power source, GPIO, SPI/I2C, ADC, PWM, UART pin, LCD data and control pin etc</a:t>
            </a:r>
          </a:p>
          <a:p>
            <a:pPr marL="342900" indent="-342900">
              <a:buFont typeface="+mj-lt"/>
              <a:buAutoNum type="arabicPeriod"/>
            </a:pPr>
            <a:endParaRPr lang="en-US" dirty="0">
              <a:solidFill>
                <a:srgbClr val="FFFFFF"/>
              </a:solidFill>
            </a:endParaRPr>
          </a:p>
        </p:txBody>
      </p:sp>
      <p:pic>
        <p:nvPicPr>
          <p:cNvPr id="9" name="Content Placeholder 8" descr="Graphical user interface&#10;&#10;Description automatically generated with low confidence">
            <a:extLst>
              <a:ext uri="{FF2B5EF4-FFF2-40B4-BE49-F238E27FC236}">
                <a16:creationId xmlns:a16="http://schemas.microsoft.com/office/drawing/2014/main" id="{63823ACC-04CF-44A2-B87C-4C52B97ED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650240"/>
            <a:ext cx="7272899" cy="4784193"/>
          </a:xfrm>
          <a:prstGeom prst="rect">
            <a:avLst/>
          </a:prstGeom>
        </p:spPr>
      </p:pic>
    </p:spTree>
    <p:extLst>
      <p:ext uri="{BB962C8B-B14F-4D97-AF65-F5344CB8AC3E}">
        <p14:creationId xmlns:p14="http://schemas.microsoft.com/office/powerpoint/2010/main" val="3534713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6">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14A163B-4331-430A-81D7-590A5AB7962C}"/>
              </a:ext>
            </a:extLst>
          </p:cNvPr>
          <p:cNvSpPr>
            <a:spLocks noGrp="1"/>
          </p:cNvSpPr>
          <p:nvPr>
            <p:ph type="title"/>
          </p:nvPr>
        </p:nvSpPr>
        <p:spPr>
          <a:xfrm>
            <a:off x="492370" y="516835"/>
            <a:ext cx="3084844" cy="5772840"/>
          </a:xfrm>
        </p:spPr>
        <p:txBody>
          <a:bodyPr anchor="ctr">
            <a:normAutofit/>
          </a:bodyPr>
          <a:lstStyle/>
          <a:p>
            <a:r>
              <a:rPr lang="en-US" sz="3600">
                <a:solidFill>
                  <a:schemeClr val="bg1"/>
                </a:solidFill>
              </a:rPr>
              <a:t>Pins used in the interfacing</a:t>
            </a:r>
          </a:p>
        </p:txBody>
      </p:sp>
      <p:graphicFrame>
        <p:nvGraphicFramePr>
          <p:cNvPr id="10" name="Content Placeholder 2">
            <a:extLst>
              <a:ext uri="{FF2B5EF4-FFF2-40B4-BE49-F238E27FC236}">
                <a16:creationId xmlns:a16="http://schemas.microsoft.com/office/drawing/2014/main" id="{79F48367-A6F8-47B7-8406-6E1FB9BDD4C9}"/>
              </a:ext>
            </a:extLst>
          </p:cNvPr>
          <p:cNvGraphicFramePr>
            <a:graphicFrameLocks noGrp="1"/>
          </p:cNvGraphicFramePr>
          <p:nvPr>
            <p:ph idx="1"/>
            <p:extLst>
              <p:ext uri="{D42A27DB-BD31-4B8C-83A1-F6EECF244321}">
                <p14:modId xmlns:p14="http://schemas.microsoft.com/office/powerpoint/2010/main" val="3552919093"/>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4714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629F36-CF79-40FB-85EF-B0AA11A19160}"/>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a:solidFill>
                  <a:schemeClr val="tx1">
                    <a:lumMod val="85000"/>
                    <a:lumOff val="15000"/>
                  </a:schemeClr>
                </a:solidFill>
              </a:rPr>
              <a:t>L298N Motor Driver</a:t>
            </a:r>
          </a:p>
        </p:txBody>
      </p:sp>
      <p:pic>
        <p:nvPicPr>
          <p:cNvPr id="5" name="Content Placeholder 4" descr="A picture containing electronics, circuit&#10;&#10;Description automatically generated">
            <a:extLst>
              <a:ext uri="{FF2B5EF4-FFF2-40B4-BE49-F238E27FC236}">
                <a16:creationId xmlns:a16="http://schemas.microsoft.com/office/drawing/2014/main" id="{32ABD2CA-E75C-478E-BE88-520E03032F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3029" y="640081"/>
            <a:ext cx="5054156" cy="5054156"/>
          </a:xfrm>
          <a:prstGeom prst="rect">
            <a:avLst/>
          </a:prstGeom>
        </p:spPr>
      </p:pic>
      <p:cxnSp>
        <p:nvCxnSpPr>
          <p:cNvPr id="22"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22039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C688399-4800-49EC-80FA-EBB76FF36D61}"/>
              </a:ext>
            </a:extLst>
          </p:cNvPr>
          <p:cNvSpPr>
            <a:spLocks noGrp="1"/>
          </p:cNvSpPr>
          <p:nvPr>
            <p:ph type="title"/>
          </p:nvPr>
        </p:nvSpPr>
        <p:spPr>
          <a:xfrm>
            <a:off x="643467" y="516837"/>
            <a:ext cx="3448259" cy="1301804"/>
          </a:xfrm>
        </p:spPr>
        <p:txBody>
          <a:bodyPr>
            <a:normAutofit/>
          </a:bodyPr>
          <a:lstStyle/>
          <a:p>
            <a:r>
              <a:rPr lang="en-US" sz="4000" dirty="0">
                <a:solidFill>
                  <a:srgbClr val="FFFFFF"/>
                </a:solidFill>
              </a:rPr>
              <a:t>What is a Motor Driver ?</a:t>
            </a:r>
          </a:p>
        </p:txBody>
      </p:sp>
      <p:cxnSp>
        <p:nvCxnSpPr>
          <p:cNvPr id="12"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60C9E49-0087-4A1E-AB07-23C18C072008}"/>
              </a:ext>
            </a:extLst>
          </p:cNvPr>
          <p:cNvSpPr>
            <a:spLocks noGrp="1"/>
          </p:cNvSpPr>
          <p:nvPr>
            <p:ph idx="1"/>
          </p:nvPr>
        </p:nvSpPr>
        <p:spPr>
          <a:xfrm>
            <a:off x="643467" y="2428244"/>
            <a:ext cx="3448259" cy="4135112"/>
          </a:xfrm>
        </p:spPr>
        <p:txBody>
          <a:bodyPr>
            <a:noAutofit/>
          </a:bodyPr>
          <a:lstStyle/>
          <a:p>
            <a:pPr>
              <a:buFont typeface="Wingdings" panose="05000000000000000000" pitchFamily="2" charset="2"/>
              <a:buChar char="§"/>
            </a:pPr>
            <a:r>
              <a:rPr lang="en-US" sz="1400" dirty="0">
                <a:solidFill>
                  <a:srgbClr val="FFFFFF"/>
                </a:solidFill>
              </a:rPr>
              <a:t>Motor drivers are circuits used to run a motor.</a:t>
            </a:r>
          </a:p>
          <a:p>
            <a:pPr>
              <a:buFont typeface="Wingdings" panose="05000000000000000000" pitchFamily="2" charset="2"/>
              <a:buChar char="§"/>
            </a:pPr>
            <a:r>
              <a:rPr lang="en-US" sz="1400" dirty="0">
                <a:solidFill>
                  <a:srgbClr val="FFFFFF"/>
                </a:solidFill>
              </a:rPr>
              <a:t> They are current amplifiers used to increase the magnitude of current by a fixed multiple.</a:t>
            </a:r>
          </a:p>
          <a:p>
            <a:pPr>
              <a:buFont typeface="Wingdings" panose="05000000000000000000" pitchFamily="2" charset="2"/>
              <a:buChar char="§"/>
            </a:pPr>
            <a:r>
              <a:rPr lang="en-US" sz="1400" dirty="0">
                <a:solidFill>
                  <a:srgbClr val="FFFFFF"/>
                </a:solidFill>
              </a:rPr>
              <a:t>Commonly used for motor interfacing</a:t>
            </a:r>
          </a:p>
          <a:p>
            <a:pPr>
              <a:buFont typeface="Wingdings" panose="05000000000000000000" pitchFamily="2" charset="2"/>
              <a:buChar char="§"/>
            </a:pPr>
            <a:r>
              <a:rPr lang="en-US" sz="1400" dirty="0">
                <a:solidFill>
                  <a:srgbClr val="FFFFFF"/>
                </a:solidFill>
              </a:rPr>
              <a:t>Selection depends on the motor used and its ratings.</a:t>
            </a:r>
          </a:p>
          <a:p>
            <a:pPr>
              <a:buFont typeface="Wingdings" panose="05000000000000000000" pitchFamily="2" charset="2"/>
              <a:buChar char="§"/>
            </a:pPr>
            <a:r>
              <a:rPr lang="en-US" sz="1400" dirty="0">
                <a:solidFill>
                  <a:srgbClr val="FFFFFF"/>
                </a:solidFill>
              </a:rPr>
              <a:t>Controller can be a microprocessor or microcontroller</a:t>
            </a:r>
          </a:p>
          <a:p>
            <a:pPr>
              <a:buFont typeface="Wingdings" panose="05000000000000000000" pitchFamily="2" charset="2"/>
              <a:buChar char="§"/>
            </a:pPr>
            <a:r>
              <a:rPr lang="en-US" sz="1400" dirty="0">
                <a:solidFill>
                  <a:srgbClr val="FFFFFF"/>
                </a:solidFill>
              </a:rPr>
              <a:t>Takes a low current signal and amplifies it to a high magnitude  signal.</a:t>
            </a:r>
          </a:p>
        </p:txBody>
      </p:sp>
      <p:pic>
        <p:nvPicPr>
          <p:cNvPr id="5" name="Picture 4" descr="A picture containing silver&#10;&#10;Description automatically generated">
            <a:extLst>
              <a:ext uri="{FF2B5EF4-FFF2-40B4-BE49-F238E27FC236}">
                <a16:creationId xmlns:a16="http://schemas.microsoft.com/office/drawing/2014/main" id="{37EFED6D-9E79-411C-BFD0-9518346D7EB7}"/>
              </a:ext>
            </a:extLst>
          </p:cNvPr>
          <p:cNvPicPr>
            <a:picLocks noChangeAspect="1"/>
          </p:cNvPicPr>
          <p:nvPr/>
        </p:nvPicPr>
        <p:blipFill rotWithShape="1">
          <a:blip r:embed="rId2">
            <a:extLst>
              <a:ext uri="{28A0092B-C50C-407E-A947-70E740481C1C}">
                <a14:useLocalDpi xmlns:a14="http://schemas.microsoft.com/office/drawing/2010/main" val="0"/>
              </a:ext>
            </a:extLst>
          </a:blip>
          <a:srcRect l="14492" r="14342" b="1"/>
          <a:stretch/>
        </p:blipFill>
        <p:spPr>
          <a:xfrm>
            <a:off x="4654296" y="10"/>
            <a:ext cx="7537703" cy="6857990"/>
          </a:xfrm>
          <a:prstGeom prst="rect">
            <a:avLst/>
          </a:prstGeom>
        </p:spPr>
      </p:pic>
    </p:spTree>
    <p:extLst>
      <p:ext uri="{BB962C8B-B14F-4D97-AF65-F5344CB8AC3E}">
        <p14:creationId xmlns:p14="http://schemas.microsoft.com/office/powerpoint/2010/main" val="70889835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7090B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B0C7D7E-ACA8-407B-8195-4F9DC6E075EE}"/>
              </a:ext>
            </a:extLst>
          </p:cNvPr>
          <p:cNvSpPr>
            <a:spLocks noGrp="1"/>
          </p:cNvSpPr>
          <p:nvPr>
            <p:ph type="title"/>
          </p:nvPr>
        </p:nvSpPr>
        <p:spPr>
          <a:xfrm>
            <a:off x="435869" y="633310"/>
            <a:ext cx="3659246" cy="2862699"/>
          </a:xfrm>
        </p:spPr>
        <p:txBody>
          <a:bodyPr vert="horz" lIns="91440" tIns="45720" rIns="91440" bIns="45720" rtlCol="0" anchor="b">
            <a:normAutofit/>
          </a:bodyPr>
          <a:lstStyle/>
          <a:p>
            <a:r>
              <a:rPr lang="en-US" sz="4400" dirty="0">
                <a:solidFill>
                  <a:srgbClr val="FFFFFF"/>
                </a:solidFill>
              </a:rPr>
              <a:t>Block diagram </a:t>
            </a:r>
          </a:p>
        </p:txBody>
      </p:sp>
      <p:cxnSp>
        <p:nvCxnSpPr>
          <p:cNvPr id="18" name="Straight Connector 17">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Diagram&#10;&#10;Description automatically generated">
            <a:extLst>
              <a:ext uri="{FF2B5EF4-FFF2-40B4-BE49-F238E27FC236}">
                <a16:creationId xmlns:a16="http://schemas.microsoft.com/office/drawing/2014/main" id="{29F4611A-36E5-4362-B6A8-E45D3BD761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75713" y="1167144"/>
            <a:ext cx="6275667" cy="4523712"/>
          </a:xfrm>
          <a:prstGeom prst="rect">
            <a:avLst/>
          </a:prstGeom>
        </p:spPr>
      </p:pic>
    </p:spTree>
    <p:extLst>
      <p:ext uri="{BB962C8B-B14F-4D97-AF65-F5344CB8AC3E}">
        <p14:creationId xmlns:p14="http://schemas.microsoft.com/office/powerpoint/2010/main" val="2551492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3F355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4B4ADFE-D1C2-4CB3-89D1-C407B5D86B1A}"/>
              </a:ext>
            </a:extLst>
          </p:cNvPr>
          <p:cNvSpPr>
            <a:spLocks noGrp="1"/>
          </p:cNvSpPr>
          <p:nvPr>
            <p:ph type="title"/>
          </p:nvPr>
        </p:nvSpPr>
        <p:spPr>
          <a:xfrm>
            <a:off x="492370" y="516836"/>
            <a:ext cx="3084844" cy="1961086"/>
          </a:xfrm>
        </p:spPr>
        <p:txBody>
          <a:bodyPr>
            <a:normAutofit/>
          </a:bodyPr>
          <a:lstStyle/>
          <a:p>
            <a:r>
              <a:rPr lang="en-US" sz="4000" dirty="0">
                <a:solidFill>
                  <a:srgbClr val="FFFFFF"/>
                </a:solidFill>
              </a:rPr>
              <a:t>L298N Motor driver and connections</a:t>
            </a:r>
          </a:p>
        </p:txBody>
      </p:sp>
      <p:cxnSp>
        <p:nvCxnSpPr>
          <p:cNvPr id="30" name="Straight Connector 29">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7E58915C-3B15-4F63-B131-A5725AF6CFA3}"/>
              </a:ext>
            </a:extLst>
          </p:cNvPr>
          <p:cNvSpPr>
            <a:spLocks noGrp="1"/>
          </p:cNvSpPr>
          <p:nvPr>
            <p:ph idx="1"/>
          </p:nvPr>
        </p:nvSpPr>
        <p:spPr>
          <a:xfrm>
            <a:off x="571752" y="2799654"/>
            <a:ext cx="3005462" cy="3189665"/>
          </a:xfrm>
        </p:spPr>
        <p:txBody>
          <a:bodyPr>
            <a:normAutofit/>
          </a:bodyPr>
          <a:lstStyle/>
          <a:p>
            <a:pPr marL="0" marR="0">
              <a:lnSpc>
                <a:spcPct val="110000"/>
              </a:lnSpc>
              <a:spcBef>
                <a:spcPts val="0"/>
              </a:spcBef>
              <a:spcAft>
                <a:spcPts val="0"/>
              </a:spcAft>
            </a:pPr>
            <a:r>
              <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10000"/>
              </a:lnSpc>
              <a:spcBef>
                <a:spcPts val="0"/>
              </a:spcBef>
              <a:spcAft>
                <a:spcPts val="0"/>
              </a:spcAft>
            </a:pPr>
            <a:r>
              <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Motor Driver 12V          -&gt;  Battery +</a:t>
            </a:r>
          </a:p>
          <a:p>
            <a:pPr marL="0" marR="0">
              <a:lnSpc>
                <a:spcPct val="110000"/>
              </a:lnSpc>
              <a:spcBef>
                <a:spcPts val="0"/>
              </a:spcBef>
              <a:spcAft>
                <a:spcPts val="0"/>
              </a:spcAft>
            </a:pPr>
            <a:r>
              <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Motor Driver GND         -&gt;  Battery –</a:t>
            </a:r>
          </a:p>
          <a:p>
            <a:pPr marL="0" marR="0">
              <a:lnSpc>
                <a:spcPct val="110000"/>
              </a:lnSpc>
              <a:spcBef>
                <a:spcPts val="0"/>
              </a:spcBef>
              <a:spcAft>
                <a:spcPts val="0"/>
              </a:spcAft>
            </a:pPr>
            <a:r>
              <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10000"/>
              </a:lnSpc>
              <a:spcBef>
                <a:spcPts val="0"/>
              </a:spcBef>
              <a:spcAft>
                <a:spcPts val="0"/>
              </a:spcAft>
            </a:pPr>
            <a:r>
              <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Motor Driver GND   -&gt; Beaglebone DGND</a:t>
            </a:r>
          </a:p>
          <a:p>
            <a:pPr marL="0" marR="0">
              <a:lnSpc>
                <a:spcPct val="110000"/>
              </a:lnSpc>
              <a:spcBef>
                <a:spcPts val="0"/>
              </a:spcBef>
              <a:spcAft>
                <a:spcPts val="0"/>
              </a:spcAft>
            </a:pPr>
            <a:r>
              <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Motor Driver Input 1  -&gt; Beaglebone P9.41</a:t>
            </a:r>
          </a:p>
          <a:p>
            <a:pPr marL="0" marR="0">
              <a:lnSpc>
                <a:spcPct val="110000"/>
              </a:lnSpc>
              <a:spcBef>
                <a:spcPts val="0"/>
              </a:spcBef>
              <a:spcAft>
                <a:spcPts val="0"/>
              </a:spcAft>
            </a:pPr>
            <a:r>
              <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Motor Driver Input </a:t>
            </a:r>
            <a:r>
              <a:rPr lang="en-US" sz="1400" dirty="0">
                <a:solidFill>
                  <a:srgbClr val="FFFFFF"/>
                </a:solidFill>
                <a:latin typeface="Calibri" panose="020F0502020204030204" pitchFamily="34" charset="0"/>
                <a:ea typeface="Calibri" panose="020F0502020204030204" pitchFamily="34" charset="0"/>
                <a:cs typeface="Times New Roman" panose="02020603050405020304" pitchFamily="18" charset="0"/>
              </a:rPr>
              <a:t>2</a:t>
            </a:r>
            <a:r>
              <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-&gt; Beaglebone P9.23</a:t>
            </a:r>
          </a:p>
          <a:p>
            <a:pPr marL="0" marR="0">
              <a:lnSpc>
                <a:spcPct val="110000"/>
              </a:lnSpc>
              <a:spcBef>
                <a:spcPts val="0"/>
              </a:spcBef>
              <a:spcAft>
                <a:spcPts val="0"/>
              </a:spcAft>
            </a:pPr>
            <a:r>
              <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10000"/>
              </a:lnSpc>
              <a:spcBef>
                <a:spcPts val="0"/>
              </a:spcBef>
              <a:spcAft>
                <a:spcPts val="0"/>
              </a:spcAft>
            </a:pPr>
            <a:r>
              <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Motor Wire 1   -&gt;  Motor A + </a:t>
            </a:r>
          </a:p>
          <a:p>
            <a:pPr marL="0" marR="0">
              <a:lnSpc>
                <a:spcPct val="110000"/>
              </a:lnSpc>
              <a:spcBef>
                <a:spcPts val="0"/>
              </a:spcBef>
              <a:spcAft>
                <a:spcPts val="0"/>
              </a:spcAft>
            </a:pPr>
            <a:r>
              <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Motor Wire 2   -&gt;  Motor B +</a:t>
            </a:r>
          </a:p>
          <a:p>
            <a:pPr>
              <a:lnSpc>
                <a:spcPct val="110000"/>
              </a:lnSpc>
            </a:pPr>
            <a:endParaRPr lang="en-US" sz="1400" dirty="0">
              <a:solidFill>
                <a:srgbClr val="FFFFFF"/>
              </a:solidFill>
            </a:endParaRPr>
          </a:p>
        </p:txBody>
      </p:sp>
      <p:pic>
        <p:nvPicPr>
          <p:cNvPr id="10" name="Picture 9" descr="Diagram&#10;&#10;Description automatically generated">
            <a:extLst>
              <a:ext uri="{FF2B5EF4-FFF2-40B4-BE49-F238E27FC236}">
                <a16:creationId xmlns:a16="http://schemas.microsoft.com/office/drawing/2014/main" id="{2F9B5096-0711-4D8A-9C5A-91CAA57D4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004" y="640080"/>
            <a:ext cx="6700107" cy="5577840"/>
          </a:xfrm>
          <a:prstGeom prst="rect">
            <a:avLst/>
          </a:prstGeom>
        </p:spPr>
      </p:pic>
    </p:spTree>
    <p:extLst>
      <p:ext uri="{BB962C8B-B14F-4D97-AF65-F5344CB8AC3E}">
        <p14:creationId xmlns:p14="http://schemas.microsoft.com/office/powerpoint/2010/main" val="1672377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99836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C1B68FD-FF29-46C2-94F2-30EFFE42A972}"/>
              </a:ext>
            </a:extLst>
          </p:cNvPr>
          <p:cNvSpPr>
            <a:spLocks noGrp="1"/>
          </p:cNvSpPr>
          <p:nvPr>
            <p:ph type="title"/>
          </p:nvPr>
        </p:nvSpPr>
        <p:spPr>
          <a:xfrm>
            <a:off x="492370" y="516836"/>
            <a:ext cx="3084844" cy="1961086"/>
          </a:xfrm>
        </p:spPr>
        <p:txBody>
          <a:bodyPr>
            <a:normAutofit/>
          </a:bodyPr>
          <a:lstStyle/>
          <a:p>
            <a:r>
              <a:rPr lang="en-US" sz="4000" dirty="0">
                <a:solidFill>
                  <a:srgbClr val="FFFFFF"/>
                </a:solidFill>
              </a:rPr>
              <a:t>6V DC Motor</a:t>
            </a:r>
          </a:p>
        </p:txBody>
      </p:sp>
      <p:cxnSp>
        <p:nvCxnSpPr>
          <p:cNvPr id="16" name="Straight Connector 15">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5084C64F-779F-4408-9C80-61DB0D6E23CB}"/>
              </a:ext>
            </a:extLst>
          </p:cNvPr>
          <p:cNvSpPr>
            <a:spLocks noGrp="1"/>
          </p:cNvSpPr>
          <p:nvPr>
            <p:ph idx="1"/>
          </p:nvPr>
        </p:nvSpPr>
        <p:spPr>
          <a:xfrm>
            <a:off x="571752" y="2799654"/>
            <a:ext cx="3005462" cy="3189665"/>
          </a:xfrm>
        </p:spPr>
        <p:txBody>
          <a:bodyPr>
            <a:normAutofit fontScale="85000" lnSpcReduction="20000"/>
          </a:bodyPr>
          <a:lstStyle/>
          <a:p>
            <a:pPr>
              <a:buFont typeface="Wingdings" panose="05000000000000000000" pitchFamily="2" charset="2"/>
              <a:buChar char="§"/>
            </a:pPr>
            <a:r>
              <a:rPr lang="en-US" sz="1500" b="0" i="0" dirty="0">
                <a:solidFill>
                  <a:srgbClr val="0F1111"/>
                </a:solidFill>
                <a:effectLst/>
              </a:rPr>
              <a:t>DC gearmotor has an integrated M3*55mm threaded rod as its output shaft.</a:t>
            </a:r>
          </a:p>
          <a:p>
            <a:pPr>
              <a:buFont typeface="Wingdings" panose="05000000000000000000" pitchFamily="2" charset="2"/>
              <a:buChar char="§"/>
            </a:pPr>
            <a:r>
              <a:rPr lang="en-US" sz="1500" dirty="0">
                <a:solidFill>
                  <a:srgbClr val="0F1111"/>
                </a:solidFill>
              </a:rPr>
              <a:t>Has </a:t>
            </a:r>
            <a:r>
              <a:rPr lang="en-US" sz="1500" b="0" i="0" dirty="0">
                <a:solidFill>
                  <a:srgbClr val="0F1111"/>
                </a:solidFill>
                <a:effectLst/>
              </a:rPr>
              <a:t>series of gears, which in turn creates more torque.</a:t>
            </a:r>
          </a:p>
          <a:p>
            <a:pPr algn="l" fontAlgn="t">
              <a:buFont typeface="Arial" panose="020B0604020202020204" pitchFamily="34" charset="0"/>
              <a:buChar char="•"/>
            </a:pPr>
            <a:r>
              <a:rPr lang="en-US" sz="1500" i="0" dirty="0">
                <a:solidFill>
                  <a:schemeClr val="tx1"/>
                </a:solidFill>
                <a:effectLst/>
              </a:rPr>
              <a:t>Driver Voltage: 5-35V.</a:t>
            </a:r>
          </a:p>
          <a:p>
            <a:pPr algn="l" fontAlgn="t">
              <a:buFont typeface="Arial" panose="020B0604020202020204" pitchFamily="34" charset="0"/>
              <a:buChar char="•"/>
            </a:pPr>
            <a:r>
              <a:rPr lang="en-US" sz="1500" i="0" dirty="0">
                <a:solidFill>
                  <a:schemeClr val="tx1"/>
                </a:solidFill>
                <a:effectLst/>
              </a:rPr>
              <a:t>Driver Current:2A.</a:t>
            </a:r>
          </a:p>
          <a:p>
            <a:pPr algn="l" fontAlgn="t">
              <a:buFont typeface="Arial" panose="020B0604020202020204" pitchFamily="34" charset="0"/>
              <a:buChar char="•"/>
            </a:pPr>
            <a:r>
              <a:rPr lang="en-US" sz="1500" i="0" dirty="0">
                <a:solidFill>
                  <a:schemeClr val="tx1"/>
                </a:solidFill>
                <a:effectLst/>
              </a:rPr>
              <a:t>Maximum Motor supply current: 2A </a:t>
            </a:r>
          </a:p>
          <a:p>
            <a:pPr algn="l" fontAlgn="t">
              <a:buFont typeface="Arial" panose="020B0604020202020204" pitchFamily="34" charset="0"/>
              <a:buChar char="•"/>
            </a:pPr>
            <a:r>
              <a:rPr lang="en-US" sz="1500" i="0" dirty="0">
                <a:solidFill>
                  <a:schemeClr val="tx1"/>
                </a:solidFill>
                <a:effectLst/>
              </a:rPr>
              <a:t>Maximum Power (W): 25W</a:t>
            </a:r>
          </a:p>
          <a:p>
            <a:pPr algn="l" fontAlgn="t">
              <a:buFont typeface="Arial" panose="020B0604020202020204" pitchFamily="34" charset="0"/>
              <a:buChar char="•"/>
            </a:pPr>
            <a:r>
              <a:rPr lang="en-US" sz="1500" dirty="0">
                <a:solidFill>
                  <a:schemeClr val="tx1"/>
                </a:solidFill>
              </a:rPr>
              <a:t>RPM- 150 RPM</a:t>
            </a:r>
            <a:endParaRPr lang="en-US" sz="1500" i="0" dirty="0">
              <a:solidFill>
                <a:schemeClr val="tx1"/>
              </a:solidFill>
              <a:effectLst/>
            </a:endParaRPr>
          </a:p>
          <a:p>
            <a:pPr marL="0" indent="0" algn="l" fontAlgn="t">
              <a:buNone/>
            </a:pPr>
            <a:endParaRPr lang="en-US" sz="1500" b="0" i="0" dirty="0">
              <a:solidFill>
                <a:schemeClr val="tx1"/>
              </a:solidFill>
              <a:effectLst/>
              <a:latin typeface="Amazon Ember"/>
            </a:endParaRPr>
          </a:p>
          <a:p>
            <a:pPr>
              <a:buFont typeface="Wingdings" panose="05000000000000000000" pitchFamily="2" charset="2"/>
              <a:buChar char="§"/>
            </a:pPr>
            <a:endParaRPr lang="en-US" dirty="0">
              <a:solidFill>
                <a:srgbClr val="FFFFFF"/>
              </a:solidFill>
            </a:endParaRPr>
          </a:p>
        </p:txBody>
      </p:sp>
      <p:pic>
        <p:nvPicPr>
          <p:cNvPr id="5" name="Content Placeholder 4" descr="A close-up of a syringe&#10;&#10;Description automatically generated with low confidence">
            <a:extLst>
              <a:ext uri="{FF2B5EF4-FFF2-40B4-BE49-F238E27FC236}">
                <a16:creationId xmlns:a16="http://schemas.microsoft.com/office/drawing/2014/main" id="{7D8F8A55-E071-4E2A-924B-8AE8F9A6F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5529" y="640080"/>
            <a:ext cx="5271058" cy="5577840"/>
          </a:xfrm>
          <a:prstGeom prst="rect">
            <a:avLst/>
          </a:prstGeom>
        </p:spPr>
      </p:pic>
    </p:spTree>
    <p:extLst>
      <p:ext uri="{BB962C8B-B14F-4D97-AF65-F5344CB8AC3E}">
        <p14:creationId xmlns:p14="http://schemas.microsoft.com/office/powerpoint/2010/main" val="3712891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PU with binary numbers and blueprint">
            <a:extLst>
              <a:ext uri="{FF2B5EF4-FFF2-40B4-BE49-F238E27FC236}">
                <a16:creationId xmlns:a16="http://schemas.microsoft.com/office/drawing/2014/main" id="{9EEB4F4D-BFA4-4CFC-B074-374EA8EE5B18}"/>
              </a:ext>
            </a:extLst>
          </p:cNvPr>
          <p:cNvPicPr>
            <a:picLocks noChangeAspect="1"/>
          </p:cNvPicPr>
          <p:nvPr/>
        </p:nvPicPr>
        <p:blipFill rotWithShape="1">
          <a:blip r:embed="rId2"/>
          <a:srcRect/>
          <a:stretch/>
        </p:blipFill>
        <p:spPr>
          <a:xfrm>
            <a:off x="20" y="975"/>
            <a:ext cx="12191980" cy="6858000"/>
          </a:xfrm>
          <a:prstGeom prst="rect">
            <a:avLst/>
          </a:prstGeom>
        </p:spPr>
      </p:pic>
      <p:sp>
        <p:nvSpPr>
          <p:cNvPr id="40" name="Rectangle 30">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241187-CFAF-41F6-8223-64A3F3A316C9}"/>
              </a:ext>
            </a:extLst>
          </p:cNvPr>
          <p:cNvSpPr>
            <a:spLocks noGrp="1"/>
          </p:cNvSpPr>
          <p:nvPr>
            <p:ph type="ctrTitle"/>
          </p:nvPr>
        </p:nvSpPr>
        <p:spPr>
          <a:xfrm>
            <a:off x="854277" y="1475234"/>
            <a:ext cx="3214307" cy="2901694"/>
          </a:xfrm>
        </p:spPr>
        <p:txBody>
          <a:bodyPr anchor="b">
            <a:normAutofit/>
          </a:bodyPr>
          <a:lstStyle/>
          <a:p>
            <a:r>
              <a:rPr lang="en-US" sz="4400" dirty="0">
                <a:solidFill>
                  <a:schemeClr val="tx1"/>
                </a:solidFill>
              </a:rPr>
              <a:t>Interfacing Beaglebone Black with Motor Driver</a:t>
            </a:r>
          </a:p>
        </p:txBody>
      </p:sp>
      <p:sp>
        <p:nvSpPr>
          <p:cNvPr id="3" name="Subtitle 2">
            <a:extLst>
              <a:ext uri="{FF2B5EF4-FFF2-40B4-BE49-F238E27FC236}">
                <a16:creationId xmlns:a16="http://schemas.microsoft.com/office/drawing/2014/main" id="{C228262A-CEC8-447B-B871-5C26D79423C1}"/>
              </a:ext>
            </a:extLst>
          </p:cNvPr>
          <p:cNvSpPr>
            <a:spLocks noGrp="1"/>
          </p:cNvSpPr>
          <p:nvPr>
            <p:ph type="subTitle" idx="1"/>
          </p:nvPr>
        </p:nvSpPr>
        <p:spPr>
          <a:xfrm>
            <a:off x="858610" y="4608576"/>
            <a:ext cx="3205640" cy="774186"/>
          </a:xfrm>
        </p:spPr>
        <p:txBody>
          <a:bodyPr anchor="t">
            <a:normAutofit/>
          </a:bodyPr>
          <a:lstStyle/>
          <a:p>
            <a:pPr>
              <a:lnSpc>
                <a:spcPct val="110000"/>
              </a:lnSpc>
            </a:pPr>
            <a:r>
              <a:rPr lang="en-US" sz="1000" dirty="0"/>
              <a:t>Presented by- Gopikrishnan KG</a:t>
            </a:r>
          </a:p>
          <a:p>
            <a:pPr>
              <a:lnSpc>
                <a:spcPct val="110000"/>
              </a:lnSpc>
            </a:pPr>
            <a:endParaRPr lang="en-US" sz="1000" dirty="0"/>
          </a:p>
        </p:txBody>
      </p:sp>
      <p:cxnSp>
        <p:nvCxnSpPr>
          <p:cNvPr id="41" name="!!Straight Connector">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42" name="Rectangle 34">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404068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solidFill>
            <a:schemeClr val="tx1"/>
          </a:solidFill>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04D33B-073A-4982-81B0-792A883A9177}"/>
              </a:ext>
            </a:extLst>
          </p:cNvPr>
          <p:cNvSpPr>
            <a:spLocks noGrp="1"/>
          </p:cNvSpPr>
          <p:nvPr>
            <p:ph type="title"/>
          </p:nvPr>
        </p:nvSpPr>
        <p:spPr>
          <a:xfrm>
            <a:off x="948648" y="1419273"/>
            <a:ext cx="3153580" cy="1358188"/>
          </a:xfrm>
        </p:spPr>
        <p:txBody>
          <a:bodyPr>
            <a:normAutofit/>
          </a:bodyPr>
          <a:lstStyle/>
          <a:p>
            <a:r>
              <a:rPr lang="en-US" sz="3600">
                <a:solidFill>
                  <a:schemeClr val="tx1"/>
                </a:solidFill>
              </a:rPr>
              <a:t>Battery and jumper wires</a:t>
            </a:r>
          </a:p>
        </p:txBody>
      </p:sp>
      <p:cxnSp>
        <p:nvCxnSpPr>
          <p:cNvPr id="23" name="Straight Connector 22">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2128"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CED30EB8-4C66-402F-9FA6-099794C0AB86}"/>
              </a:ext>
            </a:extLst>
          </p:cNvPr>
          <p:cNvSpPr>
            <a:spLocks noGrp="1"/>
          </p:cNvSpPr>
          <p:nvPr>
            <p:ph idx="1"/>
          </p:nvPr>
        </p:nvSpPr>
        <p:spPr>
          <a:xfrm>
            <a:off x="948648" y="2978254"/>
            <a:ext cx="3153580" cy="2444238"/>
          </a:xfrm>
        </p:spPr>
        <p:txBody>
          <a:bodyPr>
            <a:normAutofit/>
          </a:bodyPr>
          <a:lstStyle/>
          <a:p>
            <a:r>
              <a:rPr lang="en-US" sz="1600" dirty="0">
                <a:solidFill>
                  <a:schemeClr val="tx1"/>
                </a:solidFill>
              </a:rPr>
              <a:t>9V Energizer battery- To power the L298N motor driver circuit.</a:t>
            </a:r>
          </a:p>
          <a:p>
            <a:r>
              <a:rPr lang="en-US" sz="1600" dirty="0">
                <a:solidFill>
                  <a:schemeClr val="tx1"/>
                </a:solidFill>
              </a:rPr>
              <a:t>Jumper wires- To establish the connections between various components.</a:t>
            </a:r>
          </a:p>
          <a:p>
            <a:endParaRPr lang="en-US" sz="1600" dirty="0">
              <a:solidFill>
                <a:schemeClr val="tx1"/>
              </a:solidFill>
            </a:endParaRPr>
          </a:p>
        </p:txBody>
      </p:sp>
      <p:pic>
        <p:nvPicPr>
          <p:cNvPr id="12" name="Picture 11" descr="Text, whiteboard&#10;&#10;Description automatically generated">
            <a:extLst>
              <a:ext uri="{FF2B5EF4-FFF2-40B4-BE49-F238E27FC236}">
                <a16:creationId xmlns:a16="http://schemas.microsoft.com/office/drawing/2014/main" id="{80C890A1-7205-4294-8FDE-0CF12EE49A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6505" y="1783008"/>
            <a:ext cx="3266618" cy="3266618"/>
          </a:xfrm>
          <a:prstGeom prst="rect">
            <a:avLst/>
          </a:prstGeom>
        </p:spPr>
      </p:pic>
      <p:pic>
        <p:nvPicPr>
          <p:cNvPr id="14" name="Picture 13" descr="A close-up of a bug&#10;&#10;Description automatically generated with medium confidence">
            <a:extLst>
              <a:ext uri="{FF2B5EF4-FFF2-40B4-BE49-F238E27FC236}">
                <a16:creationId xmlns:a16="http://schemas.microsoft.com/office/drawing/2014/main" id="{C22EBC7E-A33B-4E9B-9B5B-6BA014473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6229" y="1780166"/>
            <a:ext cx="3272304" cy="3272304"/>
          </a:xfrm>
          <a:prstGeom prst="rect">
            <a:avLst/>
          </a:prstGeom>
        </p:spPr>
      </p:pic>
      <p:sp>
        <p:nvSpPr>
          <p:cNvPr id="25" name="Rectangle 24">
            <a:extLst>
              <a:ext uri="{FF2B5EF4-FFF2-40B4-BE49-F238E27FC236}">
                <a16:creationId xmlns:a16="http://schemas.microsoft.com/office/drawing/2014/main" id="{7363FFA6-C551-4935-A474-8B2482E55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760647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7">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2F7F0E-3B82-46AA-B082-B8D6CC392015}"/>
              </a:ext>
            </a:extLst>
          </p:cNvPr>
          <p:cNvSpPr>
            <a:spLocks noGrp="1"/>
          </p:cNvSpPr>
          <p:nvPr>
            <p:ph type="title"/>
          </p:nvPr>
        </p:nvSpPr>
        <p:spPr>
          <a:xfrm>
            <a:off x="643467" y="516835"/>
            <a:ext cx="2994815" cy="1666501"/>
          </a:xfrm>
        </p:spPr>
        <p:txBody>
          <a:bodyPr>
            <a:normAutofit/>
          </a:bodyPr>
          <a:lstStyle/>
          <a:p>
            <a:r>
              <a:rPr lang="en-US" sz="3700">
                <a:solidFill>
                  <a:schemeClr val="tx1"/>
                </a:solidFill>
              </a:rPr>
              <a:t>Host Machine and USB cable</a:t>
            </a:r>
          </a:p>
        </p:txBody>
      </p:sp>
      <p:cxnSp>
        <p:nvCxnSpPr>
          <p:cNvPr id="33" name="Straight Connector 29">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AE8257-E269-47C8-B7F0-2AC3399CECCD}"/>
              </a:ext>
            </a:extLst>
          </p:cNvPr>
          <p:cNvSpPr>
            <a:spLocks noGrp="1"/>
          </p:cNvSpPr>
          <p:nvPr>
            <p:ph idx="1"/>
          </p:nvPr>
        </p:nvSpPr>
        <p:spPr>
          <a:xfrm>
            <a:off x="643467" y="2546224"/>
            <a:ext cx="2994815" cy="3342747"/>
          </a:xfrm>
        </p:spPr>
        <p:txBody>
          <a:bodyPr>
            <a:normAutofit/>
          </a:bodyPr>
          <a:lstStyle/>
          <a:p>
            <a:r>
              <a:rPr lang="en-US" dirty="0">
                <a:solidFill>
                  <a:schemeClr val="tx1"/>
                </a:solidFill>
              </a:rPr>
              <a:t>Laptop- For compiling and running the code. </a:t>
            </a:r>
          </a:p>
          <a:p>
            <a:r>
              <a:rPr lang="en-US" dirty="0">
                <a:solidFill>
                  <a:schemeClr val="tx1"/>
                </a:solidFill>
              </a:rPr>
              <a:t>USB Cable- To connect the Beaglebone Black board with Host machine</a:t>
            </a:r>
          </a:p>
        </p:txBody>
      </p:sp>
      <p:pic>
        <p:nvPicPr>
          <p:cNvPr id="5" name="Picture 4" descr="A picture containing text, electronics, computer, computer&#10;&#10;Description automatically generated">
            <a:extLst>
              <a:ext uri="{FF2B5EF4-FFF2-40B4-BE49-F238E27FC236}">
                <a16:creationId xmlns:a16="http://schemas.microsoft.com/office/drawing/2014/main" id="{EE1A50A6-7D77-4949-9780-2C90BED7A54C}"/>
              </a:ext>
            </a:extLst>
          </p:cNvPr>
          <p:cNvPicPr>
            <a:picLocks noChangeAspect="1"/>
          </p:cNvPicPr>
          <p:nvPr/>
        </p:nvPicPr>
        <p:blipFill rotWithShape="1">
          <a:blip r:embed="rId2">
            <a:extLst>
              <a:ext uri="{28A0092B-C50C-407E-A947-70E740481C1C}">
                <a14:useLocalDpi xmlns:a14="http://schemas.microsoft.com/office/drawing/2010/main" val="0"/>
              </a:ext>
            </a:extLst>
          </a:blip>
          <a:srcRect l="22794" r="7394" b="1"/>
          <a:stretch/>
        </p:blipFill>
        <p:spPr>
          <a:xfrm>
            <a:off x="4059922" y="1414325"/>
            <a:ext cx="3583439" cy="4029350"/>
          </a:xfrm>
          <a:prstGeom prst="rect">
            <a:avLst/>
          </a:prstGeom>
        </p:spPr>
      </p:pic>
      <p:pic>
        <p:nvPicPr>
          <p:cNvPr id="7" name="Picture 6" descr="A picture containing electronics&#10;&#10;Description automatically generated">
            <a:extLst>
              <a:ext uri="{FF2B5EF4-FFF2-40B4-BE49-F238E27FC236}">
                <a16:creationId xmlns:a16="http://schemas.microsoft.com/office/drawing/2014/main" id="{F81E7F2A-F3EC-404C-9E56-4AF53977742D}"/>
              </a:ext>
            </a:extLst>
          </p:cNvPr>
          <p:cNvPicPr>
            <a:picLocks noChangeAspect="1"/>
          </p:cNvPicPr>
          <p:nvPr/>
        </p:nvPicPr>
        <p:blipFill rotWithShape="1">
          <a:blip r:embed="rId3">
            <a:extLst>
              <a:ext uri="{28A0092B-C50C-407E-A947-70E740481C1C}">
                <a14:useLocalDpi xmlns:a14="http://schemas.microsoft.com/office/drawing/2010/main" val="0"/>
              </a:ext>
            </a:extLst>
          </a:blip>
          <a:srcRect l="4670" r="6441"/>
          <a:stretch/>
        </p:blipFill>
        <p:spPr>
          <a:xfrm>
            <a:off x="7965094" y="1416361"/>
            <a:ext cx="3583439" cy="4031364"/>
          </a:xfrm>
          <a:prstGeom prst="rect">
            <a:avLst/>
          </a:prstGeom>
        </p:spPr>
      </p:pic>
    </p:spTree>
    <p:extLst>
      <p:ext uri="{BB962C8B-B14F-4D97-AF65-F5344CB8AC3E}">
        <p14:creationId xmlns:p14="http://schemas.microsoft.com/office/powerpoint/2010/main" val="86532681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3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44A37DD3-1B84-4776-94E1-C0AAA5C0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AD0775-2FB5-44AB-9B14-C211A89E4192}"/>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a:solidFill>
                  <a:srgbClr val="FFFFFF"/>
                </a:solidFill>
              </a:rPr>
              <a:t>Circuit </a:t>
            </a:r>
          </a:p>
        </p:txBody>
      </p:sp>
      <p:pic>
        <p:nvPicPr>
          <p:cNvPr id="17" name="Picture 16" descr="A picture containing electronics, cable, connector, adapter&#10;&#10;Description automatically generated">
            <a:extLst>
              <a:ext uri="{FF2B5EF4-FFF2-40B4-BE49-F238E27FC236}">
                <a16:creationId xmlns:a16="http://schemas.microsoft.com/office/drawing/2014/main" id="{DA57566E-FFE4-4EFD-9210-4A74D7CC9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619" y="172720"/>
            <a:ext cx="7112554" cy="4423672"/>
          </a:xfrm>
          <a:prstGeom prst="rect">
            <a:avLst/>
          </a:prstGeom>
        </p:spPr>
      </p:pic>
      <p:pic>
        <p:nvPicPr>
          <p:cNvPr id="7" name="Graphic 6" descr="Processor">
            <a:extLst>
              <a:ext uri="{FF2B5EF4-FFF2-40B4-BE49-F238E27FC236}">
                <a16:creationId xmlns:a16="http://schemas.microsoft.com/office/drawing/2014/main" id="{C1B4EE69-E845-43FF-BD1B-A0BDDF2308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41140" y="902885"/>
            <a:ext cx="3107354" cy="3107354"/>
          </a:xfrm>
          <a:prstGeom prst="rect">
            <a:avLst/>
          </a:prstGeom>
        </p:spPr>
      </p:pic>
      <p:cxnSp>
        <p:nvCxnSpPr>
          <p:cNvPr id="44" name="Straight Connector 43">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361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Close up of circuit board">
            <a:extLst>
              <a:ext uri="{FF2B5EF4-FFF2-40B4-BE49-F238E27FC236}">
                <a16:creationId xmlns:a16="http://schemas.microsoft.com/office/drawing/2014/main" id="{0FAE25F4-114F-490F-B966-BA150650CFC0}"/>
              </a:ext>
            </a:extLst>
          </p:cNvPr>
          <p:cNvPicPr>
            <a:picLocks noChangeAspect="1"/>
          </p:cNvPicPr>
          <p:nvPr/>
        </p:nvPicPr>
        <p:blipFill rotWithShape="1">
          <a:blip r:embed="rId2"/>
          <a:srcRect t="7110" b="8621"/>
          <a:stretch/>
        </p:blipFill>
        <p:spPr>
          <a:xfrm>
            <a:off x="-1" y="10"/>
            <a:ext cx="12191999" cy="6857990"/>
          </a:xfrm>
          <a:prstGeom prst="rect">
            <a:avLst/>
          </a:prstGeom>
        </p:spPr>
      </p:pic>
      <p:sp>
        <p:nvSpPr>
          <p:cNvPr id="13" name="Rectangle 12">
            <a:extLst>
              <a:ext uri="{FF2B5EF4-FFF2-40B4-BE49-F238E27FC236}">
                <a16:creationId xmlns:a16="http://schemas.microsoft.com/office/drawing/2014/main" id="{A37E0400-E9ED-46D6-A946-A7B49DB41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5000"/>
                </a:schemeClr>
              </a:gs>
              <a:gs pos="33000">
                <a:schemeClr val="tx1">
                  <a:alpha val="20000"/>
                </a:schemeClr>
              </a:gs>
              <a:gs pos="0">
                <a:schemeClr val="tx1">
                  <a:alpha val="0"/>
                </a:schemeClr>
              </a:gs>
              <a:gs pos="100000">
                <a:schemeClr val="tx1">
                  <a:alpha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6E550A-3E9B-4CE4-B447-D89C7DE6F045}"/>
              </a:ext>
            </a:extLst>
          </p:cNvPr>
          <p:cNvSpPr>
            <a:spLocks noGrp="1"/>
          </p:cNvSpPr>
          <p:nvPr>
            <p:ph type="title"/>
          </p:nvPr>
        </p:nvSpPr>
        <p:spPr>
          <a:xfrm>
            <a:off x="735791" y="3331444"/>
            <a:ext cx="6470692" cy="1229306"/>
          </a:xfrm>
        </p:spPr>
        <p:txBody>
          <a:bodyPr vert="horz" lIns="91440" tIns="45720" rIns="91440" bIns="45720" rtlCol="0" anchor="b">
            <a:normAutofit/>
          </a:bodyPr>
          <a:lstStyle/>
          <a:p>
            <a:r>
              <a:rPr lang="en-US" sz="5400" dirty="0">
                <a:solidFill>
                  <a:schemeClr val="bg1"/>
                </a:solidFill>
              </a:rPr>
              <a:t>Software</a:t>
            </a:r>
          </a:p>
        </p:txBody>
      </p:sp>
      <p:cxnSp>
        <p:nvCxnSpPr>
          <p:cNvPr id="15" name="Straight Connector 14">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355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black&#10;&#10;Description automatically generated">
            <a:extLst>
              <a:ext uri="{FF2B5EF4-FFF2-40B4-BE49-F238E27FC236}">
                <a16:creationId xmlns:a16="http://schemas.microsoft.com/office/drawing/2014/main" id="{5A40A20B-B8F8-4F6B-90B3-02DFD67E1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0624" y="643538"/>
            <a:ext cx="5331851" cy="3557043"/>
          </a:xfrm>
          <a:prstGeom prst="rect">
            <a:avLst/>
          </a:prstGeom>
        </p:spPr>
      </p:pic>
      <p:sp>
        <p:nvSpPr>
          <p:cNvPr id="21" name="Rectangle 11">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34554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398772-F931-464E-9F01-BE88D5020E70}"/>
              </a:ext>
            </a:extLst>
          </p:cNvPr>
          <p:cNvSpPr>
            <a:spLocks noGrp="1"/>
          </p:cNvSpPr>
          <p:nvPr>
            <p:ph type="title"/>
          </p:nvPr>
        </p:nvSpPr>
        <p:spPr>
          <a:xfrm>
            <a:off x="633998" y="4905301"/>
            <a:ext cx="4988879" cy="1554485"/>
          </a:xfrm>
        </p:spPr>
        <p:txBody>
          <a:bodyPr anchor="ctr">
            <a:normAutofit/>
          </a:bodyPr>
          <a:lstStyle/>
          <a:p>
            <a:pPr algn="r"/>
            <a:r>
              <a:rPr lang="en-US" sz="4000">
                <a:solidFill>
                  <a:srgbClr val="FFFFFF"/>
                </a:solidFill>
              </a:rPr>
              <a:t>GNU Nano</a:t>
            </a:r>
          </a:p>
        </p:txBody>
      </p:sp>
      <p:cxnSp>
        <p:nvCxnSpPr>
          <p:cNvPr id="22" name="Straight Connector 13">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B1FD55"/>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71D9BAC-202A-4D5B-AE2C-3CDA5124C499}"/>
              </a:ext>
            </a:extLst>
          </p:cNvPr>
          <p:cNvSpPr>
            <a:spLocks noGrp="1"/>
          </p:cNvSpPr>
          <p:nvPr>
            <p:ph idx="1"/>
          </p:nvPr>
        </p:nvSpPr>
        <p:spPr>
          <a:xfrm>
            <a:off x="6064301" y="4905300"/>
            <a:ext cx="5493699" cy="1554485"/>
          </a:xfrm>
        </p:spPr>
        <p:txBody>
          <a:bodyPr anchor="ctr">
            <a:normAutofit/>
          </a:bodyPr>
          <a:lstStyle/>
          <a:p>
            <a:pPr>
              <a:lnSpc>
                <a:spcPct val="110000"/>
              </a:lnSpc>
              <a:buFont typeface="Arial" panose="020B0604020202020204" pitchFamily="34" charset="0"/>
              <a:buChar char="•"/>
            </a:pPr>
            <a:r>
              <a:rPr lang="en-US" sz="1300">
                <a:solidFill>
                  <a:srgbClr val="FFFFFF"/>
                </a:solidFill>
              </a:rPr>
              <a:t> Small, user-friendly console text editor.</a:t>
            </a:r>
          </a:p>
          <a:p>
            <a:pPr>
              <a:lnSpc>
                <a:spcPct val="110000"/>
              </a:lnSpc>
              <a:buFont typeface="Arial" panose="020B0604020202020204" pitchFamily="34" charset="0"/>
              <a:buChar char="•"/>
            </a:pPr>
            <a:r>
              <a:rPr lang="en-US" sz="1300">
                <a:solidFill>
                  <a:srgbClr val="FFFFFF"/>
                </a:solidFill>
              </a:rPr>
              <a:t>It is a text editor Unix-like computing systems or operating environments using a command line interface.</a:t>
            </a:r>
          </a:p>
          <a:p>
            <a:pPr>
              <a:lnSpc>
                <a:spcPct val="110000"/>
              </a:lnSpc>
              <a:buFont typeface="Arial" panose="020B0604020202020204" pitchFamily="34" charset="0"/>
              <a:buChar char="•"/>
            </a:pPr>
            <a:r>
              <a:rPr lang="en-US" sz="1300">
                <a:solidFill>
                  <a:srgbClr val="FFFFFF"/>
                </a:solidFill>
              </a:rPr>
              <a:t>Used for writing, compiling and executing C code essential for interfacing</a:t>
            </a:r>
          </a:p>
          <a:p>
            <a:pPr>
              <a:lnSpc>
                <a:spcPct val="110000"/>
              </a:lnSpc>
              <a:buFont typeface="Arial" panose="020B0604020202020204" pitchFamily="34" charset="0"/>
              <a:buChar char="•"/>
            </a:pPr>
            <a:endParaRPr lang="en-US" sz="1300">
              <a:solidFill>
                <a:srgbClr val="FFFFFF"/>
              </a:solidFill>
            </a:endParaRPr>
          </a:p>
          <a:p>
            <a:pPr>
              <a:lnSpc>
                <a:spcPct val="110000"/>
              </a:lnSpc>
              <a:buFont typeface="Arial" panose="020B0604020202020204" pitchFamily="34" charset="0"/>
              <a:buChar char="•"/>
            </a:pPr>
            <a:endParaRPr lang="en-US" sz="1300">
              <a:solidFill>
                <a:srgbClr val="FFFFFF"/>
              </a:solidFill>
            </a:endParaRPr>
          </a:p>
        </p:txBody>
      </p:sp>
    </p:spTree>
    <p:extLst>
      <p:ext uri="{BB962C8B-B14F-4D97-AF65-F5344CB8AC3E}">
        <p14:creationId xmlns:p14="http://schemas.microsoft.com/office/powerpoint/2010/main" val="1661639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F8A39A3-FC84-4511-AB49-09A4F6A8D614}"/>
              </a:ext>
            </a:extLst>
          </p:cNvPr>
          <p:cNvSpPr>
            <a:spLocks noGrp="1"/>
          </p:cNvSpPr>
          <p:nvPr>
            <p:ph type="title"/>
          </p:nvPr>
        </p:nvSpPr>
        <p:spPr>
          <a:xfrm>
            <a:off x="5116783" y="516835"/>
            <a:ext cx="5977937" cy="1666501"/>
          </a:xfrm>
        </p:spPr>
        <p:txBody>
          <a:bodyPr>
            <a:normAutofit/>
          </a:bodyPr>
          <a:lstStyle/>
          <a:p>
            <a:r>
              <a:rPr lang="en-US" sz="4000" dirty="0">
                <a:solidFill>
                  <a:srgbClr val="FFFFFF"/>
                </a:solidFill>
              </a:rPr>
              <a:t>Libraries used for the interfacing</a:t>
            </a:r>
          </a:p>
        </p:txBody>
      </p:sp>
      <p:pic>
        <p:nvPicPr>
          <p:cNvPr id="5" name="Picture 4">
            <a:extLst>
              <a:ext uri="{FF2B5EF4-FFF2-40B4-BE49-F238E27FC236}">
                <a16:creationId xmlns:a16="http://schemas.microsoft.com/office/drawing/2014/main" id="{FF093572-ACA6-4E15-BA56-777E30E6E693}"/>
              </a:ext>
            </a:extLst>
          </p:cNvPr>
          <p:cNvPicPr>
            <a:picLocks noChangeAspect="1"/>
          </p:cNvPicPr>
          <p:nvPr/>
        </p:nvPicPr>
        <p:blipFill rotWithShape="1">
          <a:blip r:embed="rId2">
            <a:extLst>
              <a:ext uri="{28A0092B-C50C-407E-A947-70E740481C1C}">
                <a14:useLocalDpi xmlns:a14="http://schemas.microsoft.com/office/drawing/2010/main" val="0"/>
              </a:ext>
            </a:extLst>
          </a:blip>
          <a:srcRect l="25314" r="27436" b="-1"/>
          <a:stretch/>
        </p:blipFill>
        <p:spPr>
          <a:xfrm>
            <a:off x="0" y="71130"/>
            <a:ext cx="4580077" cy="6857990"/>
          </a:xfrm>
          <a:prstGeom prst="rect">
            <a:avLst/>
          </a:prstGeom>
        </p:spPr>
      </p:pic>
      <p:cxnSp>
        <p:nvCxnSpPr>
          <p:cNvPr id="12"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64E043-158F-4C82-A036-843123592BEA}"/>
              </a:ext>
            </a:extLst>
          </p:cNvPr>
          <p:cNvSpPr>
            <a:spLocks noGrp="1"/>
          </p:cNvSpPr>
          <p:nvPr>
            <p:ph idx="1"/>
          </p:nvPr>
        </p:nvSpPr>
        <p:spPr>
          <a:xfrm>
            <a:off x="5116784" y="2546224"/>
            <a:ext cx="5977938" cy="3342747"/>
          </a:xfrm>
        </p:spPr>
        <p:txBody>
          <a:bodyPr>
            <a:normAutofit/>
          </a:bodyPr>
          <a:lstStyle/>
          <a:p>
            <a:pPr>
              <a:buFont typeface="Wingdings" panose="05000000000000000000" pitchFamily="2" charset="2"/>
              <a:buChar char="q"/>
            </a:pPr>
            <a:r>
              <a:rPr lang="en-US" dirty="0">
                <a:solidFill>
                  <a:srgbClr val="FFFFFF"/>
                </a:solidFill>
              </a:rPr>
              <a:t>IOBB Library: </a:t>
            </a:r>
          </a:p>
          <a:p>
            <a:pPr>
              <a:buFont typeface="Arial" panose="020B0604020202020204" pitchFamily="34" charset="0"/>
              <a:buChar char="•"/>
            </a:pPr>
            <a:r>
              <a:rPr lang="en-US" dirty="0">
                <a:solidFill>
                  <a:srgbClr val="FFFFFF"/>
                </a:solidFill>
              </a:rPr>
              <a:t>    Since the interfacing of DC motor is achieved via GPIO                       pins this library must be used.</a:t>
            </a:r>
          </a:p>
          <a:p>
            <a:pPr>
              <a:buFont typeface="Wingdings" panose="05000000000000000000" pitchFamily="2" charset="2"/>
              <a:buChar char="q"/>
            </a:pPr>
            <a:r>
              <a:rPr lang="en-US" dirty="0">
                <a:solidFill>
                  <a:srgbClr val="FFFFFF"/>
                </a:solidFill>
              </a:rPr>
              <a:t> STDIO Library:</a:t>
            </a:r>
          </a:p>
          <a:p>
            <a:pPr>
              <a:buFont typeface="Arial" panose="020B0604020202020204" pitchFamily="34" charset="0"/>
              <a:buChar char="•"/>
            </a:pPr>
            <a:r>
              <a:rPr lang="en-US" dirty="0">
                <a:solidFill>
                  <a:srgbClr val="FFFFFF"/>
                </a:solidFill>
              </a:rPr>
              <a:t>     It is the standard C input output library</a:t>
            </a:r>
          </a:p>
          <a:p>
            <a:pPr>
              <a:buFont typeface="Arial" panose="020B0604020202020204" pitchFamily="34" charset="0"/>
              <a:buChar char="•"/>
            </a:pPr>
            <a:r>
              <a:rPr lang="en-US" dirty="0">
                <a:solidFill>
                  <a:srgbClr val="FFFFFF"/>
                </a:solidFill>
              </a:rPr>
              <a:t>    Useful for getting the input from the user and output result text to the monitor</a:t>
            </a:r>
          </a:p>
          <a:p>
            <a:pPr>
              <a:buFont typeface="Arial" panose="020B0604020202020204" pitchFamily="34" charset="0"/>
              <a:buChar char="•"/>
            </a:pPr>
            <a:endParaRPr lang="en-US" dirty="0">
              <a:solidFill>
                <a:srgbClr val="FFFFFF"/>
              </a:solidFill>
            </a:endParaRPr>
          </a:p>
        </p:txBody>
      </p:sp>
    </p:spTree>
    <p:extLst>
      <p:ext uri="{BB962C8B-B14F-4D97-AF65-F5344CB8AC3E}">
        <p14:creationId xmlns:p14="http://schemas.microsoft.com/office/powerpoint/2010/main" val="1714411540"/>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Content Placeholder 4" descr="Text&#10;&#10;Description automatically generated">
            <a:extLst>
              <a:ext uri="{FF2B5EF4-FFF2-40B4-BE49-F238E27FC236}">
                <a16:creationId xmlns:a16="http://schemas.microsoft.com/office/drawing/2014/main" id="{90E06086-8C1D-4F41-A144-2728D7CC98B1}"/>
              </a:ext>
            </a:extLst>
          </p:cNvPr>
          <p:cNvPicPr>
            <a:picLocks noChangeAspect="1"/>
          </p:cNvPicPr>
          <p:nvPr/>
        </p:nvPicPr>
        <p:blipFill rotWithShape="1">
          <a:blip r:embed="rId2">
            <a:extLst>
              <a:ext uri="{28A0092B-C50C-407E-A947-70E740481C1C}">
                <a14:useLocalDpi xmlns:a14="http://schemas.microsoft.com/office/drawing/2010/main" val="0"/>
              </a:ext>
            </a:extLst>
          </a:blip>
          <a:srcRect r="1" b="1702"/>
          <a:stretch/>
        </p:blipFill>
        <p:spPr>
          <a:xfrm>
            <a:off x="20" y="10"/>
            <a:ext cx="12186295" cy="6857990"/>
          </a:xfrm>
          <a:prstGeom prst="rect">
            <a:avLst/>
          </a:prstGeom>
        </p:spPr>
      </p:pic>
      <p:sp>
        <p:nvSpPr>
          <p:cNvPr id="31" name="Rectangle 30">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8599"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BFF5F-E42A-4C6A-9050-BA81D8783584}"/>
              </a:ext>
            </a:extLst>
          </p:cNvPr>
          <p:cNvSpPr>
            <a:spLocks noGrp="1"/>
          </p:cNvSpPr>
          <p:nvPr>
            <p:ph type="title"/>
          </p:nvPr>
        </p:nvSpPr>
        <p:spPr>
          <a:xfrm>
            <a:off x="8089772" y="1419273"/>
            <a:ext cx="3153580" cy="1358188"/>
          </a:xfrm>
        </p:spPr>
        <p:txBody>
          <a:bodyPr vert="horz" lIns="91440" tIns="45720" rIns="91440" bIns="45720" rtlCol="0">
            <a:normAutofit/>
          </a:bodyPr>
          <a:lstStyle/>
          <a:p>
            <a:r>
              <a:rPr lang="en-US" sz="3600">
                <a:solidFill>
                  <a:srgbClr val="FFFFFF"/>
                </a:solidFill>
              </a:rPr>
              <a:t>program</a:t>
            </a:r>
          </a:p>
        </p:txBody>
      </p:sp>
      <p:cxnSp>
        <p:nvCxnSpPr>
          <p:cNvPr id="33" name="Straight Connector 32">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3792"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Content Placeholder 25">
            <a:extLst>
              <a:ext uri="{FF2B5EF4-FFF2-40B4-BE49-F238E27FC236}">
                <a16:creationId xmlns:a16="http://schemas.microsoft.com/office/drawing/2014/main" id="{B8F3556B-017F-49A0-A9F5-D4D87441A5E4}"/>
              </a:ext>
            </a:extLst>
          </p:cNvPr>
          <p:cNvSpPr>
            <a:spLocks noGrp="1"/>
          </p:cNvSpPr>
          <p:nvPr>
            <p:ph idx="1"/>
          </p:nvPr>
        </p:nvSpPr>
        <p:spPr>
          <a:xfrm>
            <a:off x="8089772" y="2978254"/>
            <a:ext cx="3153580" cy="2444238"/>
          </a:xfrm>
        </p:spPr>
        <p:txBody>
          <a:bodyPr>
            <a:normAutofit/>
          </a:bodyPr>
          <a:lstStyle/>
          <a:p>
            <a:r>
              <a:rPr lang="en-US" sz="1600" dirty="0">
                <a:solidFill>
                  <a:srgbClr val="FFFFFF"/>
                </a:solidFill>
              </a:rPr>
              <a:t>GPIO pins used= P9.23, P9.41.</a:t>
            </a:r>
          </a:p>
          <a:p>
            <a:r>
              <a:rPr lang="en-US" sz="1600" dirty="0">
                <a:solidFill>
                  <a:srgbClr val="FFFFFF"/>
                </a:solidFill>
              </a:rPr>
              <a:t>Motion= Variable for deciding direction of rotation.</a:t>
            </a:r>
          </a:p>
        </p:txBody>
      </p:sp>
      <p:sp>
        <p:nvSpPr>
          <p:cNvPr id="35" name="!!footer rectangle">
            <a:extLst>
              <a:ext uri="{FF2B5EF4-FFF2-40B4-BE49-F238E27FC236}">
                <a16:creationId xmlns:a16="http://schemas.microsoft.com/office/drawing/2014/main" id="{7363FFA6-C551-4935-A474-8B2482E55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78729662"/>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Content Placeholder 4" descr="Text&#10;&#10;Description automatically generated">
            <a:extLst>
              <a:ext uri="{FF2B5EF4-FFF2-40B4-BE49-F238E27FC236}">
                <a16:creationId xmlns:a16="http://schemas.microsoft.com/office/drawing/2014/main" id="{05A3B399-7A13-480C-96B2-806338784FC2}"/>
              </a:ext>
            </a:extLst>
          </p:cNvPr>
          <p:cNvPicPr>
            <a:picLocks noChangeAspect="1"/>
          </p:cNvPicPr>
          <p:nvPr/>
        </p:nvPicPr>
        <p:blipFill rotWithShape="1">
          <a:blip r:embed="rId2">
            <a:extLst>
              <a:ext uri="{28A0092B-C50C-407E-A947-70E740481C1C}">
                <a14:useLocalDpi xmlns:a14="http://schemas.microsoft.com/office/drawing/2010/main" val="0"/>
              </a:ext>
            </a:extLst>
          </a:blip>
          <a:srcRect r="1" b="397"/>
          <a:stretch/>
        </p:blipFill>
        <p:spPr>
          <a:xfrm>
            <a:off x="20" y="10"/>
            <a:ext cx="12186295" cy="6857990"/>
          </a:xfrm>
          <a:prstGeom prst="rect">
            <a:avLst/>
          </a:prstGeom>
        </p:spPr>
      </p:pic>
      <p:sp>
        <p:nvSpPr>
          <p:cNvPr id="14" name="Rectangle 13">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8599"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E7863-31FC-483A-A3F8-BC1B3931CDF0}"/>
              </a:ext>
            </a:extLst>
          </p:cNvPr>
          <p:cNvSpPr>
            <a:spLocks noGrp="1"/>
          </p:cNvSpPr>
          <p:nvPr>
            <p:ph type="title"/>
          </p:nvPr>
        </p:nvSpPr>
        <p:spPr>
          <a:xfrm>
            <a:off x="8089772" y="1419273"/>
            <a:ext cx="3153580" cy="1358188"/>
          </a:xfrm>
        </p:spPr>
        <p:txBody>
          <a:bodyPr>
            <a:normAutofit/>
          </a:bodyPr>
          <a:lstStyle/>
          <a:p>
            <a:r>
              <a:rPr lang="en-US" sz="3600">
                <a:solidFill>
                  <a:srgbClr val="FFFFFF"/>
                </a:solidFill>
              </a:rPr>
              <a:t>Program continued..</a:t>
            </a:r>
          </a:p>
        </p:txBody>
      </p:sp>
      <p:cxnSp>
        <p:nvCxnSpPr>
          <p:cNvPr id="16" name="Straight Connector 15">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3792"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C25891A2-CD15-4E78-B803-9CA72AAFA8FA}"/>
              </a:ext>
            </a:extLst>
          </p:cNvPr>
          <p:cNvSpPr>
            <a:spLocks noGrp="1"/>
          </p:cNvSpPr>
          <p:nvPr>
            <p:ph idx="1"/>
          </p:nvPr>
        </p:nvSpPr>
        <p:spPr>
          <a:xfrm>
            <a:off x="8089772" y="2978254"/>
            <a:ext cx="3153580" cy="2444238"/>
          </a:xfrm>
        </p:spPr>
        <p:txBody>
          <a:bodyPr>
            <a:normAutofit/>
          </a:bodyPr>
          <a:lstStyle/>
          <a:p>
            <a:pPr>
              <a:buFont typeface="Arial" panose="020B0604020202020204" pitchFamily="34" charset="0"/>
              <a:buChar char="•"/>
            </a:pPr>
            <a:r>
              <a:rPr lang="en-US" sz="1600" dirty="0">
                <a:solidFill>
                  <a:srgbClr val="FFFFFF"/>
                </a:solidFill>
              </a:rPr>
              <a:t>If Motion == 1, Clockwise direction</a:t>
            </a:r>
          </a:p>
          <a:p>
            <a:pPr>
              <a:buFont typeface="Arial" panose="020B0604020202020204" pitchFamily="34" charset="0"/>
              <a:buChar char="•"/>
            </a:pPr>
            <a:r>
              <a:rPr lang="en-US" sz="1600" dirty="0">
                <a:solidFill>
                  <a:srgbClr val="FFFFFF"/>
                </a:solidFill>
              </a:rPr>
              <a:t>If Motion == 2, Counter-clockwise direction</a:t>
            </a:r>
          </a:p>
          <a:p>
            <a:pPr>
              <a:buFont typeface="Arial" panose="020B0604020202020204" pitchFamily="34" charset="0"/>
              <a:buChar char="•"/>
            </a:pPr>
            <a:r>
              <a:rPr lang="en-US" sz="1600" dirty="0">
                <a:solidFill>
                  <a:srgbClr val="FFFFFF"/>
                </a:solidFill>
              </a:rPr>
              <a:t>If Motion == 0, Motor stops</a:t>
            </a:r>
          </a:p>
        </p:txBody>
      </p:sp>
      <p:sp>
        <p:nvSpPr>
          <p:cNvPr id="18" name="!!footer rectangle">
            <a:extLst>
              <a:ext uri="{FF2B5EF4-FFF2-40B4-BE49-F238E27FC236}">
                <a16:creationId xmlns:a16="http://schemas.microsoft.com/office/drawing/2014/main" id="{7363FFA6-C551-4935-A474-8B2482E55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45949743"/>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ext&#10;&#10;Description automatically generated">
            <a:extLst>
              <a:ext uri="{FF2B5EF4-FFF2-40B4-BE49-F238E27FC236}">
                <a16:creationId xmlns:a16="http://schemas.microsoft.com/office/drawing/2014/main" id="{168C0C24-AC06-498D-9A01-A092257F0EA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747"/>
          <a:stretch/>
        </p:blipFill>
        <p:spPr>
          <a:xfrm>
            <a:off x="-3174" y="10"/>
            <a:ext cx="12191999" cy="6857990"/>
          </a:xfrm>
          <a:prstGeom prst="rect">
            <a:avLst/>
          </a:prstGeom>
        </p:spPr>
      </p:pic>
      <p:sp>
        <p:nvSpPr>
          <p:cNvPr id="22" name="Rectangle 2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25000">
                <a:srgbClr val="000000">
                  <a:alpha val="15000"/>
                </a:srgbClr>
              </a:gs>
              <a:gs pos="75000">
                <a:srgbClr val="000000">
                  <a:alpha val="15000"/>
                </a:srgbClr>
              </a:gs>
              <a:gs pos="50000">
                <a:schemeClr val="tx1">
                  <a:alpha val="3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29179-7F01-436C-86CF-BA51E8495790}"/>
              </a:ext>
            </a:extLst>
          </p:cNvPr>
          <p:cNvSpPr>
            <a:spLocks noGrp="1"/>
          </p:cNvSpPr>
          <p:nvPr>
            <p:ph type="title"/>
          </p:nvPr>
        </p:nvSpPr>
        <p:spPr>
          <a:xfrm>
            <a:off x="1097280" y="325549"/>
            <a:ext cx="10058400" cy="3663755"/>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600" dirty="0">
                <a:solidFill>
                  <a:schemeClr val="bg1"/>
                </a:solidFill>
              </a:rPr>
              <a:t>Output</a:t>
            </a:r>
          </a:p>
        </p:txBody>
      </p:sp>
      <p:cxnSp>
        <p:nvCxnSpPr>
          <p:cNvPr id="24" name="Straight Connector 23">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870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3" name="Straight Connector 4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5" name="Rectangle 44">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5BE3F5-FBC8-4258-9CEB-499E7D1CC410}"/>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a:solidFill>
                  <a:schemeClr val="tx1">
                    <a:lumMod val="85000"/>
                    <a:lumOff val="15000"/>
                  </a:schemeClr>
                </a:solidFill>
              </a:rPr>
              <a:t>YouTube video link</a:t>
            </a:r>
          </a:p>
        </p:txBody>
      </p:sp>
      <p:sp>
        <p:nvSpPr>
          <p:cNvPr id="9" name="Content Placeholder 8">
            <a:extLst>
              <a:ext uri="{FF2B5EF4-FFF2-40B4-BE49-F238E27FC236}">
                <a16:creationId xmlns:a16="http://schemas.microsoft.com/office/drawing/2014/main" id="{EAD503B8-EAAC-4673-BEC2-78F1A130864B}"/>
              </a:ext>
            </a:extLst>
          </p:cNvPr>
          <p:cNvSpPr>
            <a:spLocks noGrp="1"/>
          </p:cNvSpPr>
          <p:nvPr>
            <p:ph idx="1"/>
          </p:nvPr>
        </p:nvSpPr>
        <p:spPr>
          <a:xfrm>
            <a:off x="8141110" y="4455621"/>
            <a:ext cx="3417990" cy="1238616"/>
          </a:xfrm>
        </p:spPr>
        <p:txBody>
          <a:bodyPr vert="horz" lIns="91440" tIns="45720" rIns="91440" bIns="45720" rtlCol="0">
            <a:normAutofit/>
          </a:bodyPr>
          <a:lstStyle/>
          <a:p>
            <a:pPr marL="0" indent="0">
              <a:lnSpc>
                <a:spcPct val="100000"/>
              </a:lnSpc>
              <a:buNone/>
            </a:pPr>
            <a:r>
              <a:rPr lang="en-US" sz="2000" cap="all" spc="200" dirty="0">
                <a:solidFill>
                  <a:schemeClr val="tx1">
                    <a:lumMod val="85000"/>
                    <a:lumOff val="15000"/>
                  </a:schemeClr>
                </a:solidFill>
              </a:rPr>
              <a:t>https://youtu.be/8HndIU2ff2c</a:t>
            </a:r>
          </a:p>
        </p:txBody>
      </p:sp>
      <p:pic>
        <p:nvPicPr>
          <p:cNvPr id="15" name="Picture 14" descr="Logo&#10;&#10;Description automatically generated">
            <a:extLst>
              <a:ext uri="{FF2B5EF4-FFF2-40B4-BE49-F238E27FC236}">
                <a16:creationId xmlns:a16="http://schemas.microsoft.com/office/drawing/2014/main" id="{6885C1F5-9D6C-495D-A5D6-99518C28E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670" y="619761"/>
            <a:ext cx="6738874" cy="5054156"/>
          </a:xfrm>
          <a:prstGeom prst="rect">
            <a:avLst/>
          </a:prstGeom>
        </p:spPr>
      </p:pic>
      <p:cxnSp>
        <p:nvCxnSpPr>
          <p:cNvPr id="47" name="Straight Connector 46">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982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B4153-BD0E-4F66-AFCB-6CBB2DEE6811}"/>
              </a:ext>
            </a:extLst>
          </p:cNvPr>
          <p:cNvSpPr>
            <a:spLocks noGrp="1"/>
          </p:cNvSpPr>
          <p:nvPr>
            <p:ph type="title"/>
          </p:nvPr>
        </p:nvSpPr>
        <p:spPr/>
        <p:txBody>
          <a:bodyPr/>
          <a:lstStyle/>
          <a:p>
            <a:r>
              <a:rPr lang="en-US"/>
              <a:t>Contents</a:t>
            </a:r>
            <a:endParaRPr lang="en-US" dirty="0"/>
          </a:p>
        </p:txBody>
      </p:sp>
      <p:graphicFrame>
        <p:nvGraphicFramePr>
          <p:cNvPr id="18" name="Content Placeholder 2">
            <a:extLst>
              <a:ext uri="{FF2B5EF4-FFF2-40B4-BE49-F238E27FC236}">
                <a16:creationId xmlns:a16="http://schemas.microsoft.com/office/drawing/2014/main" id="{4213895F-FC1B-429F-8376-6ACD05FD4228}"/>
              </a:ext>
            </a:extLst>
          </p:cNvPr>
          <p:cNvGraphicFramePr>
            <a:graphicFrameLocks noGrp="1"/>
          </p:cNvGraphicFramePr>
          <p:nvPr>
            <p:ph idx="1"/>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901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AF2E-8B77-46F2-BD54-E11A28DE8FC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37AF95A-1B33-422F-9D87-1DD187959C94}"/>
              </a:ext>
            </a:extLst>
          </p:cNvPr>
          <p:cNvSpPr>
            <a:spLocks noGrp="1"/>
          </p:cNvSpPr>
          <p:nvPr>
            <p:ph idx="1"/>
          </p:nvPr>
        </p:nvSpPr>
        <p:spPr/>
        <p:txBody>
          <a:bodyPr>
            <a:normAutofit fontScale="70000" lnSpcReduction="20000"/>
          </a:bodyPr>
          <a:lstStyle/>
          <a:p>
            <a:pPr>
              <a:buFont typeface="Arial" panose="020B0604020202020204" pitchFamily="34" charset="0"/>
              <a:buChar char="•"/>
            </a:pPr>
            <a:r>
              <a:rPr lang="en-US" dirty="0"/>
              <a:t> </a:t>
            </a:r>
            <a:r>
              <a:rPr lang="en-US" sz="2300" dirty="0"/>
              <a:t>Retrieved from </a:t>
            </a:r>
            <a:r>
              <a:rPr lang="en-US" sz="2300" i="1" dirty="0"/>
              <a:t>engineersgarage.com, Getting started with Beaglebone black(2020, October 1)</a:t>
            </a:r>
            <a:r>
              <a:rPr lang="en-US" sz="2300" dirty="0"/>
              <a:t> </a:t>
            </a:r>
            <a:r>
              <a:rPr lang="en-US" sz="2300" dirty="0">
                <a:hlinkClick r:id="rId2"/>
              </a:rPr>
              <a:t>URL:https://www.engineersgarage.com/electronic-projects/getting-started-with-beaglebone-black-part-1-15/</a:t>
            </a:r>
            <a:endParaRPr lang="en-US" sz="2300" dirty="0"/>
          </a:p>
          <a:p>
            <a:pPr>
              <a:buFont typeface="Arial" panose="020B0604020202020204" pitchFamily="34" charset="0"/>
              <a:buChar char="•"/>
            </a:pPr>
            <a:r>
              <a:rPr lang="en-US" sz="2300" dirty="0"/>
              <a:t>Retrieved from </a:t>
            </a:r>
            <a:r>
              <a:rPr lang="en-US" sz="2300" i="1" dirty="0"/>
              <a:t>meptis.com, DC Motor circuit. </a:t>
            </a:r>
            <a:r>
              <a:rPr lang="en-US" sz="2300" dirty="0"/>
              <a:t>URL: </a:t>
            </a:r>
            <a:r>
              <a:rPr lang="en-US" sz="2300" dirty="0">
                <a:hlinkClick r:id="rId3"/>
              </a:rPr>
              <a:t>https://www.mepits.com/tutorial/379/electrical/motor-driver</a:t>
            </a:r>
            <a:endParaRPr lang="en-US" sz="2300" dirty="0"/>
          </a:p>
          <a:p>
            <a:pPr>
              <a:buFont typeface="Arial" panose="020B0604020202020204" pitchFamily="34" charset="0"/>
              <a:buChar char="•"/>
            </a:pPr>
            <a:r>
              <a:rPr lang="en-US" sz="2300" dirty="0"/>
              <a:t>Retrieved from </a:t>
            </a:r>
            <a:r>
              <a:rPr lang="en-US" sz="2300" i="1" dirty="0"/>
              <a:t>Components101.com, L298N Motor Driver(2020, April 13). </a:t>
            </a:r>
            <a:r>
              <a:rPr lang="en-US" sz="2300" dirty="0">
                <a:hlinkClick r:id="rId4"/>
              </a:rPr>
              <a:t>URL:https://components101.com/modules/l293n-motor-driver-module</a:t>
            </a:r>
            <a:endParaRPr lang="en-US" sz="2300" dirty="0"/>
          </a:p>
          <a:p>
            <a:pPr>
              <a:buFont typeface="Arial" panose="020B0604020202020204" pitchFamily="34" charset="0"/>
              <a:buChar char="•"/>
            </a:pPr>
            <a:r>
              <a:rPr lang="en-US" sz="2300" dirty="0"/>
              <a:t>Retrieved from </a:t>
            </a:r>
            <a:r>
              <a:rPr lang="en-US" sz="2300" i="1" dirty="0"/>
              <a:t>amazon.ca ,DC 6V Gear motor. </a:t>
            </a:r>
            <a:r>
              <a:rPr lang="en-US" sz="2300" dirty="0">
                <a:hlinkClick r:id="rId5"/>
              </a:rPr>
              <a:t>URL:https://www.amazon.ca/gp/product/B07558R8QW/ref=ppx_yo_dt_b_asin_image_o02_s00?ie=UTF8&amp;psc=1</a:t>
            </a:r>
            <a:endParaRPr lang="en-US" sz="2300" dirty="0"/>
          </a:p>
          <a:p>
            <a:pPr>
              <a:buFont typeface="Arial" panose="020B0604020202020204" pitchFamily="34" charset="0"/>
              <a:buChar char="•"/>
            </a:pPr>
            <a:r>
              <a:rPr lang="en-US" sz="2300" dirty="0"/>
              <a:t>Retrieved from </a:t>
            </a:r>
            <a:r>
              <a:rPr lang="en-US" sz="2300" i="1" dirty="0"/>
              <a:t>element14.com, Beagle Board (2019,August 14). </a:t>
            </a:r>
            <a:r>
              <a:rPr lang="en-US" sz="2300" dirty="0"/>
              <a:t>URL: </a:t>
            </a:r>
            <a:r>
              <a:rPr lang="en-US" sz="2300" b="0" i="0" u="sng" dirty="0" err="1">
                <a:solidFill>
                  <a:srgbClr val="333333"/>
                </a:solidFill>
                <a:effectLst/>
                <a:latin typeface="inherit"/>
                <a:hlinkClick r:id="rId6"/>
              </a:rPr>
              <a:t>BeagleBone</a:t>
            </a:r>
            <a:r>
              <a:rPr lang="en-US" sz="2300" b="0" i="0" u="sng" dirty="0">
                <a:solidFill>
                  <a:srgbClr val="333333"/>
                </a:solidFill>
                <a:effectLst/>
                <a:latin typeface="inherit"/>
                <a:hlinkClick r:id="rId6"/>
              </a:rPr>
              <a:t> Black (BBB) and </a:t>
            </a:r>
            <a:r>
              <a:rPr lang="en-US" sz="2300" b="0" i="0" u="sng" dirty="0" err="1">
                <a:solidFill>
                  <a:srgbClr val="333333"/>
                </a:solidFill>
                <a:effectLst/>
                <a:latin typeface="inherit"/>
                <a:hlinkClick r:id="rId6"/>
              </a:rPr>
              <a:t>PocketBeagle</a:t>
            </a:r>
            <a:r>
              <a:rPr lang="en-US" sz="2300" b="0" i="0" u="sng" dirty="0">
                <a:solidFill>
                  <a:srgbClr val="333333"/>
                </a:solidFill>
                <a:effectLst/>
                <a:latin typeface="inherit"/>
                <a:hlinkClick r:id="rId6"/>
              </a:rPr>
              <a:t> I/O (GPIO), SPI and I2C Library for C – 2019 Edition</a:t>
            </a:r>
            <a:endParaRPr lang="en-US" sz="2300" b="0" i="0" dirty="0">
              <a:solidFill>
                <a:srgbClr val="333333"/>
              </a:solidFill>
              <a:effectLst/>
              <a:latin typeface="Arial" panose="020B0604020202020204" pitchFamily="34" charset="0"/>
            </a:endParaRPr>
          </a:p>
          <a:p>
            <a:pPr>
              <a:buFont typeface="Arial" panose="020B0604020202020204" pitchFamily="34" charset="0"/>
              <a:buChar char="•"/>
            </a:pPr>
            <a:endParaRPr lang="en-US" dirty="0"/>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84175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4C79-6ABF-43E7-B73D-93A83F41A1C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21ECD51-5F84-4209-8654-46C0FA967149}"/>
              </a:ext>
            </a:extLst>
          </p:cNvPr>
          <p:cNvSpPr>
            <a:spLocks noGrp="1"/>
          </p:cNvSpPr>
          <p:nvPr>
            <p:ph idx="1"/>
          </p:nvPr>
        </p:nvSpPr>
        <p:spPr>
          <a:xfrm>
            <a:off x="1097280" y="2108201"/>
            <a:ext cx="10058400" cy="4038599"/>
          </a:xfrm>
        </p:spPr>
        <p:txBody>
          <a:bodyPr/>
          <a:lstStyle/>
          <a:p>
            <a:pPr>
              <a:buFont typeface="Arial" panose="020B0604020202020204" pitchFamily="34" charset="0"/>
              <a:buChar char="•"/>
            </a:pPr>
            <a:r>
              <a:rPr lang="en-US" dirty="0"/>
              <a:t>Retrieved from </a:t>
            </a:r>
            <a:r>
              <a:rPr lang="en-US" i="1" dirty="0"/>
              <a:t>engineersgarage.com, DC motor interfacing with Beaglebone black( 2016, July 16). </a:t>
            </a:r>
            <a:r>
              <a:rPr lang="en-US" dirty="0"/>
              <a:t>URL: </a:t>
            </a:r>
            <a:r>
              <a:rPr lang="en-US" sz="1600" dirty="0">
                <a:hlinkClick r:id="rId2"/>
              </a:rPr>
              <a:t>https://www.engineersgarage.com/tutorials/dc-motor-interfacing-with-beaglebone-black/</a:t>
            </a:r>
            <a:endParaRPr lang="en-US" sz="1600" dirty="0"/>
          </a:p>
          <a:p>
            <a:pPr>
              <a:buFont typeface="Arial" panose="020B0604020202020204" pitchFamily="34" charset="0"/>
              <a:buChar char="•"/>
            </a:pPr>
            <a:r>
              <a:rPr lang="en-US" dirty="0">
                <a:solidFill>
                  <a:srgbClr val="313131"/>
                </a:solidFill>
                <a:effectLst/>
              </a:rPr>
              <a:t>Retrieved from </a:t>
            </a:r>
            <a:r>
              <a:rPr lang="en-US" i="1" dirty="0">
                <a:solidFill>
                  <a:srgbClr val="313131"/>
                </a:solidFill>
                <a:effectLst/>
              </a:rPr>
              <a:t>Beagleboard.org, Beagleboard Black and L298N Motor Driver in Python(2018, May 6</a:t>
            </a:r>
            <a:r>
              <a:rPr lang="en-US" dirty="0">
                <a:solidFill>
                  <a:srgbClr val="313131"/>
                </a:solidFill>
                <a:effectLst/>
              </a:rPr>
              <a:t>). </a:t>
            </a:r>
            <a:r>
              <a:rPr lang="en-US" dirty="0">
                <a:solidFill>
                  <a:srgbClr val="313131"/>
                </a:solidFill>
                <a:effectLst/>
                <a:hlinkClick r:id="rId3"/>
              </a:rPr>
              <a:t>URL:https://beagleboard.org/p/silver2row/beaglebone-black-and-l298-motor-driver-in-python-2156be</a:t>
            </a:r>
            <a:endParaRPr lang="en-US" dirty="0">
              <a:solidFill>
                <a:srgbClr val="313131"/>
              </a:solidFill>
            </a:endParaRPr>
          </a:p>
          <a:p>
            <a:pPr>
              <a:buFont typeface="Arial" panose="020B0604020202020204" pitchFamily="34" charset="0"/>
              <a:buChar char="•"/>
            </a:pPr>
            <a:r>
              <a:rPr lang="en-US" dirty="0">
                <a:solidFill>
                  <a:srgbClr val="313131"/>
                </a:solidFill>
              </a:rPr>
              <a:t> Retrieved from Beaglebone.org. </a:t>
            </a:r>
            <a:r>
              <a:rPr lang="en-US" dirty="0">
                <a:solidFill>
                  <a:srgbClr val="313131"/>
                </a:solidFill>
                <a:hlinkClick r:id="rId4"/>
              </a:rPr>
              <a:t>URL:http://beagleboard.org/black</a:t>
            </a:r>
            <a:endParaRPr lang="en-US" dirty="0">
              <a:solidFill>
                <a:srgbClr val="313131"/>
              </a:solidFill>
            </a:endParaRPr>
          </a:p>
          <a:p>
            <a:pPr>
              <a:buFont typeface="Arial" panose="020B0604020202020204" pitchFamily="34" charset="0"/>
              <a:buChar char="•"/>
            </a:pPr>
            <a:r>
              <a:rPr lang="en-US" dirty="0">
                <a:solidFill>
                  <a:srgbClr val="313131"/>
                </a:solidFill>
              </a:rPr>
              <a:t> Retrieved from </a:t>
            </a:r>
            <a:r>
              <a:rPr lang="en-US" i="1" dirty="0">
                <a:solidFill>
                  <a:srgbClr val="313131"/>
                </a:solidFill>
              </a:rPr>
              <a:t>microcontrollerslab.com, </a:t>
            </a:r>
            <a:r>
              <a:rPr lang="en-US" i="1" dirty="0" err="1">
                <a:solidFill>
                  <a:srgbClr val="313131"/>
                </a:solidFill>
              </a:rPr>
              <a:t>BeagleBone</a:t>
            </a:r>
            <a:r>
              <a:rPr lang="en-US" i="1" dirty="0">
                <a:solidFill>
                  <a:srgbClr val="313131"/>
                </a:solidFill>
              </a:rPr>
              <a:t> Black Pinout, Pin configuration and features</a:t>
            </a:r>
            <a:r>
              <a:rPr lang="en-US" dirty="0">
                <a:solidFill>
                  <a:srgbClr val="313131"/>
                </a:solidFill>
              </a:rPr>
              <a:t>. </a:t>
            </a:r>
            <a:r>
              <a:rPr lang="en-US" dirty="0">
                <a:solidFill>
                  <a:srgbClr val="313131"/>
                </a:solidFill>
                <a:hlinkClick r:id="rId5"/>
              </a:rPr>
              <a:t>URL:https://microcontrollerslab.com/beaglebone-black-pinout-pin-configuration-features-applications/</a:t>
            </a:r>
            <a:endParaRPr lang="en-US" dirty="0">
              <a:solidFill>
                <a:srgbClr val="313131"/>
              </a:solidFill>
            </a:endParaRPr>
          </a:p>
          <a:p>
            <a:pPr>
              <a:buFont typeface="Arial" panose="020B0604020202020204" pitchFamily="34" charset="0"/>
              <a:buChar char="•"/>
            </a:pPr>
            <a:r>
              <a:rPr lang="en-US" dirty="0">
                <a:solidFill>
                  <a:srgbClr val="313131"/>
                </a:solidFill>
              </a:rPr>
              <a:t>Retrieved from </a:t>
            </a:r>
            <a:r>
              <a:rPr lang="en-US" i="1" dirty="0">
                <a:solidFill>
                  <a:srgbClr val="313131"/>
                </a:solidFill>
              </a:rPr>
              <a:t>linuxhint.com, How to Use the Nano Text Editor</a:t>
            </a:r>
            <a:r>
              <a:rPr lang="en-US" dirty="0">
                <a:solidFill>
                  <a:srgbClr val="313131"/>
                </a:solidFill>
              </a:rPr>
              <a:t>. </a:t>
            </a:r>
            <a:r>
              <a:rPr lang="en-US" dirty="0">
                <a:solidFill>
                  <a:srgbClr val="313131"/>
                </a:solidFill>
                <a:hlinkClick r:id="rId6"/>
              </a:rPr>
              <a:t>URL:https://linuxhint.com/gnu_nano_editor/</a:t>
            </a:r>
            <a:endParaRPr lang="en-US" dirty="0">
              <a:solidFill>
                <a:srgbClr val="313131"/>
              </a:solidFill>
            </a:endParaRPr>
          </a:p>
          <a:p>
            <a:pPr>
              <a:buFont typeface="Arial" panose="020B0604020202020204" pitchFamily="34" charset="0"/>
              <a:buChar char="•"/>
            </a:pPr>
            <a:endParaRPr lang="en-US" dirty="0">
              <a:solidFill>
                <a:srgbClr val="313131"/>
              </a:solidFill>
            </a:endParaRPr>
          </a:p>
          <a:p>
            <a:pPr>
              <a:buFont typeface="Arial" panose="020B0604020202020204" pitchFamily="34" charset="0"/>
              <a:buChar char="•"/>
            </a:pPr>
            <a:endParaRPr lang="en-US" dirty="0">
              <a:solidFill>
                <a:srgbClr val="313131"/>
              </a:solidFill>
            </a:endParaRPr>
          </a:p>
          <a:p>
            <a:pPr>
              <a:buFont typeface="Arial" panose="020B0604020202020204" pitchFamily="34" charset="0"/>
              <a:buChar char="•"/>
            </a:pPr>
            <a:endParaRPr lang="en-US" dirty="0">
              <a:solidFill>
                <a:srgbClr val="313131"/>
              </a:solidFill>
            </a:endParaRPr>
          </a:p>
          <a:p>
            <a:pPr>
              <a:buFont typeface="Arial" panose="020B0604020202020204" pitchFamily="34" charset="0"/>
              <a:buChar char="•"/>
            </a:pPr>
            <a:endParaRPr lang="en-US" dirty="0">
              <a:solidFill>
                <a:srgbClr val="313131"/>
              </a:solidFill>
            </a:endParaRPr>
          </a:p>
          <a:p>
            <a:pPr>
              <a:buFont typeface="Arial" panose="020B0604020202020204" pitchFamily="34" charset="0"/>
              <a:buChar char="•"/>
            </a:pPr>
            <a:endParaRPr lang="en-US" dirty="0">
              <a:solidFill>
                <a:srgbClr val="313131"/>
              </a:solidFill>
              <a:effectLst/>
            </a:endParaRPr>
          </a:p>
          <a:p>
            <a:pPr>
              <a:buFont typeface="Arial" panose="020B0604020202020204" pitchFamily="34" charset="0"/>
              <a:buChar char="•"/>
            </a:pPr>
            <a:endParaRPr lang="en-US" dirty="0"/>
          </a:p>
        </p:txBody>
      </p:sp>
    </p:spTree>
    <p:extLst>
      <p:ext uri="{BB962C8B-B14F-4D97-AF65-F5344CB8AC3E}">
        <p14:creationId xmlns:p14="http://schemas.microsoft.com/office/powerpoint/2010/main" val="1879978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2" name="Straight Connector 6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64" name="Rectangle 63">
            <a:extLst>
              <a:ext uri="{FF2B5EF4-FFF2-40B4-BE49-F238E27FC236}">
                <a16:creationId xmlns:a16="http://schemas.microsoft.com/office/drawing/2014/main" id="{44A37DD3-1B84-4776-94E1-C0AAA5C0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217AA3-E099-4369-9361-7D69B88ADF35}"/>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a:solidFill>
                  <a:srgbClr val="FFFFFF"/>
                </a:solidFill>
              </a:rPr>
              <a:t>Thank You</a:t>
            </a:r>
          </a:p>
        </p:txBody>
      </p:sp>
      <p:pic>
        <p:nvPicPr>
          <p:cNvPr id="5" name="Picture 4" descr="A picture containing text, electronics&#10;&#10;Description automatically generated">
            <a:extLst>
              <a:ext uri="{FF2B5EF4-FFF2-40B4-BE49-F238E27FC236}">
                <a16:creationId xmlns:a16="http://schemas.microsoft.com/office/drawing/2014/main" id="{740F19B7-11DF-4324-B311-26F130988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727" y="384782"/>
            <a:ext cx="4773537" cy="3996953"/>
          </a:xfrm>
          <a:prstGeom prst="rect">
            <a:avLst/>
          </a:prstGeom>
        </p:spPr>
      </p:pic>
      <p:pic>
        <p:nvPicPr>
          <p:cNvPr id="7" name="Graphic 6" descr="Smiling Face with No Fill">
            <a:extLst>
              <a:ext uri="{FF2B5EF4-FFF2-40B4-BE49-F238E27FC236}">
                <a16:creationId xmlns:a16="http://schemas.microsoft.com/office/drawing/2014/main" id="{6967E8BC-50BC-4C9C-891C-97E59300EE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17717" y="648804"/>
            <a:ext cx="3626191" cy="3626191"/>
          </a:xfrm>
          <a:prstGeom prst="rect">
            <a:avLst/>
          </a:prstGeom>
        </p:spPr>
      </p:pic>
      <p:cxnSp>
        <p:nvCxnSpPr>
          <p:cNvPr id="68" name="Straight Connector 67">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831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3F4A5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3A95D0B-526D-4784-82BB-B6D0F7CA4B08}"/>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Block Diagram</a:t>
            </a:r>
          </a:p>
        </p:txBody>
      </p:sp>
      <p:cxnSp>
        <p:nvCxnSpPr>
          <p:cNvPr id="38" name="Straight Connector 37">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Content Placeholder 6" descr="Diagram&#10;&#10;Description automatically generated">
            <a:extLst>
              <a:ext uri="{FF2B5EF4-FFF2-40B4-BE49-F238E27FC236}">
                <a16:creationId xmlns:a16="http://schemas.microsoft.com/office/drawing/2014/main" id="{6B8646B0-02F6-4CED-BAF7-F4633FBF05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88733" y="640080"/>
            <a:ext cx="6062870" cy="5577840"/>
          </a:xfrm>
          <a:prstGeom prst="rect">
            <a:avLst/>
          </a:prstGeom>
        </p:spPr>
      </p:pic>
    </p:spTree>
    <p:extLst>
      <p:ext uri="{BB962C8B-B14F-4D97-AF65-F5344CB8AC3E}">
        <p14:creationId xmlns:p14="http://schemas.microsoft.com/office/powerpoint/2010/main" val="4205594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5" name="Straight Connector 3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Gears up close">
            <a:extLst>
              <a:ext uri="{FF2B5EF4-FFF2-40B4-BE49-F238E27FC236}">
                <a16:creationId xmlns:a16="http://schemas.microsoft.com/office/drawing/2014/main" id="{D380477B-5AF0-4244-A469-81009A942CA0}"/>
              </a:ext>
            </a:extLst>
          </p:cNvPr>
          <p:cNvPicPr>
            <a:picLocks noChangeAspect="1"/>
          </p:cNvPicPr>
          <p:nvPr/>
        </p:nvPicPr>
        <p:blipFill rotWithShape="1">
          <a:blip r:embed="rId2"/>
          <a:srcRect l="4631" r="21815" b="-1"/>
          <a:stretch/>
        </p:blipFill>
        <p:spPr>
          <a:xfrm>
            <a:off x="-40624" y="10"/>
            <a:ext cx="7556889" cy="6857990"/>
          </a:xfrm>
          <a:prstGeom prst="rect">
            <a:avLst/>
          </a:prstGeom>
        </p:spPr>
      </p:pic>
      <p:sp>
        <p:nvSpPr>
          <p:cNvPr id="37" name="Rectangle 36">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6905"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3A6894D-32E2-41EA-A34B-A2D1BBD0FE4E}"/>
              </a:ext>
            </a:extLst>
          </p:cNvPr>
          <p:cNvSpPr>
            <a:spLocks noGrp="1"/>
          </p:cNvSpPr>
          <p:nvPr>
            <p:ph type="title"/>
          </p:nvPr>
        </p:nvSpPr>
        <p:spPr>
          <a:xfrm>
            <a:off x="8047939" y="640080"/>
            <a:ext cx="3659246" cy="2850320"/>
          </a:xfrm>
        </p:spPr>
        <p:txBody>
          <a:bodyPr vert="horz" lIns="91440" tIns="45720" rIns="91440" bIns="45720" rtlCol="0" anchor="b">
            <a:normAutofit/>
          </a:bodyPr>
          <a:lstStyle/>
          <a:p>
            <a:r>
              <a:rPr lang="en-US" sz="3800" dirty="0">
                <a:solidFill>
                  <a:srgbClr val="FFFFFF"/>
                </a:solidFill>
              </a:rPr>
              <a:t>Why to interface between Beaglebone and L298N Motor Driver?</a:t>
            </a:r>
          </a:p>
        </p:txBody>
      </p:sp>
      <p:cxnSp>
        <p:nvCxnSpPr>
          <p:cNvPr id="39" name="Straight Connector 38">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0698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0" name="Straight Connector 5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62" name="Rectangle 61">
            <a:extLst>
              <a:ext uri="{FF2B5EF4-FFF2-40B4-BE49-F238E27FC236}">
                <a16:creationId xmlns:a16="http://schemas.microsoft.com/office/drawing/2014/main" id="{E75F8FC7-2268-462F-AFF6-A4A975C34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F14702-550E-4B26-B10A-C346CA0FE30A}"/>
              </a:ext>
            </a:extLst>
          </p:cNvPr>
          <p:cNvSpPr>
            <a:spLocks noGrp="1"/>
          </p:cNvSpPr>
          <p:nvPr>
            <p:ph type="title"/>
          </p:nvPr>
        </p:nvSpPr>
        <p:spPr>
          <a:xfrm>
            <a:off x="6738013" y="639098"/>
            <a:ext cx="4813072" cy="3571186"/>
          </a:xfrm>
        </p:spPr>
        <p:txBody>
          <a:bodyPr vert="horz" lIns="91440" tIns="45720" rIns="91440" bIns="45720" rtlCol="0" anchor="b">
            <a:normAutofit fontScale="90000"/>
          </a:bodyPr>
          <a:lstStyle/>
          <a:p>
            <a:br>
              <a:rPr lang="en-US" sz="2000" dirty="0">
                <a:solidFill>
                  <a:schemeClr val="tx1">
                    <a:lumMod val="85000"/>
                    <a:lumOff val="15000"/>
                  </a:schemeClr>
                </a:solidFill>
              </a:rPr>
            </a:br>
            <a:br>
              <a:rPr lang="en-US" sz="2000" dirty="0">
                <a:solidFill>
                  <a:schemeClr val="tx1">
                    <a:lumMod val="85000"/>
                    <a:lumOff val="15000"/>
                  </a:schemeClr>
                </a:solidFill>
              </a:rPr>
            </a:br>
            <a:br>
              <a:rPr lang="en-US" sz="2000" dirty="0">
                <a:solidFill>
                  <a:schemeClr val="tx1">
                    <a:lumMod val="85000"/>
                    <a:lumOff val="15000"/>
                  </a:schemeClr>
                </a:solidFill>
              </a:rPr>
            </a:br>
            <a:br>
              <a:rPr lang="en-US" sz="2000" dirty="0">
                <a:solidFill>
                  <a:schemeClr val="tx1">
                    <a:lumMod val="85000"/>
                    <a:lumOff val="15000"/>
                  </a:schemeClr>
                </a:solidFill>
              </a:rPr>
            </a:br>
            <a:br>
              <a:rPr lang="en-US" sz="2000" dirty="0">
                <a:solidFill>
                  <a:schemeClr val="tx1">
                    <a:lumMod val="85000"/>
                    <a:lumOff val="15000"/>
                  </a:schemeClr>
                </a:solidFill>
              </a:rPr>
            </a:br>
            <a:br>
              <a:rPr lang="en-US" sz="2000" dirty="0">
                <a:solidFill>
                  <a:schemeClr val="tx1">
                    <a:lumMod val="85000"/>
                    <a:lumOff val="15000"/>
                  </a:schemeClr>
                </a:solidFill>
              </a:rPr>
            </a:br>
            <a:br>
              <a:rPr lang="en-US" sz="2000" dirty="0">
                <a:solidFill>
                  <a:schemeClr val="tx1">
                    <a:lumMod val="85000"/>
                    <a:lumOff val="15000"/>
                  </a:schemeClr>
                </a:solidFill>
              </a:rPr>
            </a:br>
            <a:br>
              <a:rPr lang="en-US" sz="2000" dirty="0">
                <a:solidFill>
                  <a:schemeClr val="tx1">
                    <a:lumMod val="85000"/>
                    <a:lumOff val="15000"/>
                  </a:schemeClr>
                </a:solidFill>
              </a:rPr>
            </a:br>
            <a:br>
              <a:rPr lang="en-US" sz="2000" dirty="0">
                <a:solidFill>
                  <a:schemeClr val="tx1">
                    <a:lumMod val="85000"/>
                    <a:lumOff val="15000"/>
                  </a:schemeClr>
                </a:solidFill>
              </a:rPr>
            </a:br>
            <a:br>
              <a:rPr lang="en-US" sz="2000" dirty="0">
                <a:solidFill>
                  <a:schemeClr val="tx1">
                    <a:lumMod val="85000"/>
                    <a:lumOff val="15000"/>
                  </a:schemeClr>
                </a:solidFill>
              </a:rPr>
            </a:br>
            <a:br>
              <a:rPr lang="en-US" sz="2000" dirty="0">
                <a:solidFill>
                  <a:schemeClr val="tx1">
                    <a:lumMod val="85000"/>
                    <a:lumOff val="15000"/>
                  </a:schemeClr>
                </a:solidFill>
              </a:rPr>
            </a:br>
            <a:r>
              <a:rPr lang="en-US" sz="2000" dirty="0">
                <a:solidFill>
                  <a:schemeClr val="tx1">
                    <a:lumMod val="85000"/>
                    <a:lumOff val="15000"/>
                  </a:schemeClr>
                </a:solidFill>
              </a:rPr>
              <a:t>Beaglebone Black is the main microcontroller unit in the project. Interfacing of Beaglebone black to Motor Driver is critical in opening and closing of the garage door.  The L298N has an H-bridge which enable the rotation of the motor in both clockwise and anti clockwise direction enabling the closing and opening of garage door.</a:t>
            </a:r>
            <a:br>
              <a:rPr lang="en-US" sz="2000" dirty="0">
                <a:solidFill>
                  <a:schemeClr val="tx1">
                    <a:lumMod val="85000"/>
                    <a:lumOff val="15000"/>
                  </a:schemeClr>
                </a:solidFill>
              </a:rPr>
            </a:br>
            <a:br>
              <a:rPr lang="en-US" sz="2000" dirty="0">
                <a:solidFill>
                  <a:schemeClr val="tx1">
                    <a:lumMod val="85000"/>
                    <a:lumOff val="15000"/>
                  </a:schemeClr>
                </a:solidFill>
              </a:rPr>
            </a:br>
            <a:br>
              <a:rPr lang="en-US" sz="2000" dirty="0">
                <a:solidFill>
                  <a:schemeClr val="tx1">
                    <a:lumMod val="85000"/>
                    <a:lumOff val="15000"/>
                  </a:schemeClr>
                </a:solidFill>
              </a:rPr>
            </a:br>
            <a:br>
              <a:rPr lang="en-US" sz="2000" dirty="0">
                <a:solidFill>
                  <a:schemeClr val="tx1">
                    <a:lumMod val="85000"/>
                    <a:lumOff val="15000"/>
                  </a:schemeClr>
                </a:solidFill>
              </a:rPr>
            </a:br>
            <a:br>
              <a:rPr lang="en-US" sz="2000" dirty="0">
                <a:solidFill>
                  <a:schemeClr val="tx1">
                    <a:lumMod val="85000"/>
                    <a:lumOff val="15000"/>
                  </a:schemeClr>
                </a:solidFill>
              </a:rPr>
            </a:br>
            <a:br>
              <a:rPr lang="en-US" sz="2000" dirty="0">
                <a:solidFill>
                  <a:schemeClr val="tx1">
                    <a:lumMod val="85000"/>
                    <a:lumOff val="15000"/>
                  </a:schemeClr>
                </a:solidFill>
              </a:rPr>
            </a:br>
            <a:endParaRPr lang="en-US" sz="2000" dirty="0">
              <a:solidFill>
                <a:schemeClr val="tx1">
                  <a:lumMod val="85000"/>
                  <a:lumOff val="15000"/>
                </a:schemeClr>
              </a:solidFill>
            </a:endParaRPr>
          </a:p>
        </p:txBody>
      </p:sp>
      <p:pic>
        <p:nvPicPr>
          <p:cNvPr id="4" name="Picture 3" descr="A picture containing electronics&#10;&#10;Description automatically generated">
            <a:extLst>
              <a:ext uri="{FF2B5EF4-FFF2-40B4-BE49-F238E27FC236}">
                <a16:creationId xmlns:a16="http://schemas.microsoft.com/office/drawing/2014/main" id="{A694DFCF-F3E9-4477-B3E0-50274DBD4EA7}"/>
              </a:ext>
            </a:extLst>
          </p:cNvPr>
          <p:cNvPicPr>
            <a:picLocks noChangeAspect="1"/>
          </p:cNvPicPr>
          <p:nvPr/>
        </p:nvPicPr>
        <p:blipFill rotWithShape="1">
          <a:blip r:embed="rId2">
            <a:extLst>
              <a:ext uri="{28A0092B-C50C-407E-A947-70E740481C1C}">
                <a14:useLocalDpi xmlns:a14="http://schemas.microsoft.com/office/drawing/2010/main" val="0"/>
              </a:ext>
            </a:extLst>
          </a:blip>
          <a:srcRect t="6077" b="1390"/>
          <a:stretch/>
        </p:blipFill>
        <p:spPr>
          <a:xfrm>
            <a:off x="633999" y="640081"/>
            <a:ext cx="5462001" cy="5054156"/>
          </a:xfrm>
          <a:prstGeom prst="rect">
            <a:avLst/>
          </a:prstGeom>
        </p:spPr>
      </p:pic>
      <p:cxnSp>
        <p:nvCxnSpPr>
          <p:cNvPr id="64" name="Straight Connector 63">
            <a:extLst>
              <a:ext uri="{FF2B5EF4-FFF2-40B4-BE49-F238E27FC236}">
                <a16:creationId xmlns:a16="http://schemas.microsoft.com/office/drawing/2014/main" id="{BEF45B32-FB97-49CC-B778-CA7CF87BEF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58549" y="437114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EE051E9-6C07-4FBB-B4F7-EDF8DDEAA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5588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a server network panel with lights and cables">
            <a:extLst>
              <a:ext uri="{FF2B5EF4-FFF2-40B4-BE49-F238E27FC236}">
                <a16:creationId xmlns:a16="http://schemas.microsoft.com/office/drawing/2014/main" id="{3C3A9DE0-E6BA-4FEA-9FE5-E1E7ECDBE909}"/>
              </a:ext>
            </a:extLst>
          </p:cNvPr>
          <p:cNvPicPr>
            <a:picLocks noChangeAspect="1"/>
          </p:cNvPicPr>
          <p:nvPr/>
        </p:nvPicPr>
        <p:blipFill rotWithShape="1">
          <a:blip r:embed="rId2"/>
          <a:srcRect t="2524" b="13207"/>
          <a:stretch/>
        </p:blipFill>
        <p:spPr>
          <a:xfrm>
            <a:off x="20" y="975"/>
            <a:ext cx="12191980" cy="6858000"/>
          </a:xfrm>
          <a:prstGeom prst="rect">
            <a:avLst/>
          </a:prstGeom>
        </p:spPr>
      </p:pic>
      <p:sp>
        <p:nvSpPr>
          <p:cNvPr id="15" name="Rectangle 14">
            <a:extLst>
              <a:ext uri="{FF2B5EF4-FFF2-40B4-BE49-F238E27FC236}">
                <a16:creationId xmlns:a16="http://schemas.microsoft.com/office/drawing/2014/main" id="{B94BE868-D43F-4940-8CE9-93D953A11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92622" y="-341385"/>
            <a:ext cx="6858003" cy="7540754"/>
          </a:xfrm>
          <a:prstGeom prst="rect">
            <a:avLst/>
          </a:prstGeom>
          <a:gradFill flip="none" rotWithShape="1">
            <a:gsLst>
              <a:gs pos="48000">
                <a:schemeClr val="tx1">
                  <a:alpha val="25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731201-234B-426C-A45B-4A1D1BE8129C}"/>
              </a:ext>
            </a:extLst>
          </p:cNvPr>
          <p:cNvSpPr>
            <a:spLocks noGrp="1"/>
          </p:cNvSpPr>
          <p:nvPr>
            <p:ph type="title"/>
          </p:nvPr>
        </p:nvSpPr>
        <p:spPr>
          <a:xfrm>
            <a:off x="8123416" y="1475234"/>
            <a:ext cx="3214307" cy="2901694"/>
          </a:xfrm>
        </p:spPr>
        <p:txBody>
          <a:bodyPr vert="horz" lIns="91440" tIns="45720" rIns="91440" bIns="45720" rtlCol="0" anchor="b">
            <a:normAutofit/>
          </a:bodyPr>
          <a:lstStyle/>
          <a:p>
            <a:r>
              <a:rPr lang="en-US" sz="4400">
                <a:solidFill>
                  <a:schemeClr val="bg1"/>
                </a:solidFill>
              </a:rPr>
              <a:t>Interfacing used</a:t>
            </a:r>
          </a:p>
        </p:txBody>
      </p:sp>
      <p:sp>
        <p:nvSpPr>
          <p:cNvPr id="3" name="Content Placeholder 2">
            <a:extLst>
              <a:ext uri="{FF2B5EF4-FFF2-40B4-BE49-F238E27FC236}">
                <a16:creationId xmlns:a16="http://schemas.microsoft.com/office/drawing/2014/main" id="{7124DE5D-8773-4D63-8E14-12AD0D72ADF7}"/>
              </a:ext>
            </a:extLst>
          </p:cNvPr>
          <p:cNvSpPr>
            <a:spLocks noGrp="1"/>
          </p:cNvSpPr>
          <p:nvPr>
            <p:ph idx="1"/>
          </p:nvPr>
        </p:nvSpPr>
        <p:spPr>
          <a:xfrm>
            <a:off x="8127750" y="4608576"/>
            <a:ext cx="3205640" cy="774186"/>
          </a:xfrm>
        </p:spPr>
        <p:txBody>
          <a:bodyPr vert="horz" lIns="91440" tIns="45720" rIns="91440" bIns="45720" rtlCol="0" anchor="t">
            <a:normAutofit/>
          </a:bodyPr>
          <a:lstStyle/>
          <a:p>
            <a:pPr marL="0" indent="0">
              <a:lnSpc>
                <a:spcPct val="100000"/>
              </a:lnSpc>
              <a:buNone/>
            </a:pPr>
            <a:r>
              <a:rPr lang="en-US" sz="2000" cap="all" spc="200" dirty="0">
                <a:solidFill>
                  <a:schemeClr val="bg1"/>
                </a:solidFill>
              </a:rPr>
              <a:t>GPIO Interfacing</a:t>
            </a:r>
          </a:p>
        </p:txBody>
      </p:sp>
      <p:cxnSp>
        <p:nvCxnSpPr>
          <p:cNvPr id="17" name="Straight Connector 1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35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4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7" name="Straight Connector 4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44">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2DEF24-BCF7-4D16-9A77-491EDE1A8531}"/>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a:solidFill>
                  <a:schemeClr val="tx1">
                    <a:lumMod val="85000"/>
                    <a:lumOff val="15000"/>
                  </a:schemeClr>
                </a:solidFill>
              </a:rPr>
              <a:t>Schematic </a:t>
            </a:r>
          </a:p>
        </p:txBody>
      </p:sp>
      <p:pic>
        <p:nvPicPr>
          <p:cNvPr id="5" name="Content Placeholder 4" descr="Diagram, schematic&#10;&#10;Description automatically generated">
            <a:extLst>
              <a:ext uri="{FF2B5EF4-FFF2-40B4-BE49-F238E27FC236}">
                <a16:creationId xmlns:a16="http://schemas.microsoft.com/office/drawing/2014/main" id="{BB92B057-B111-498F-8982-1E8ED32455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999" y="924572"/>
            <a:ext cx="6912217" cy="4927582"/>
          </a:xfrm>
          <a:prstGeom prst="rect">
            <a:avLst/>
          </a:prstGeom>
        </p:spPr>
      </p:pic>
      <p:cxnSp>
        <p:nvCxnSpPr>
          <p:cNvPr id="79" name="Straight Connector 46">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0" name="Rectangle 48">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16513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54F17A-1F62-4A78-88ED-FD50E28EE62D}"/>
              </a:ext>
            </a:extLst>
          </p:cNvPr>
          <p:cNvSpPr>
            <a:spLocks noGrp="1"/>
          </p:cNvSpPr>
          <p:nvPr>
            <p:ph type="title"/>
          </p:nvPr>
        </p:nvSpPr>
        <p:spPr>
          <a:xfrm>
            <a:off x="643467" y="634946"/>
            <a:ext cx="3689094" cy="5055904"/>
          </a:xfrm>
        </p:spPr>
        <p:txBody>
          <a:bodyPr anchor="ctr">
            <a:normAutofit/>
          </a:bodyPr>
          <a:lstStyle/>
          <a:p>
            <a:pPr algn="r"/>
            <a:r>
              <a:rPr lang="en-US" dirty="0"/>
              <a:t>Hardware components used</a:t>
            </a:r>
            <a:endParaRPr lang="en-US"/>
          </a:p>
        </p:txBody>
      </p:sp>
      <p:cxnSp>
        <p:nvCxnSpPr>
          <p:cNvPr id="11"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94472F3C-86F3-42A8-AF48-14911B6AFFFF}"/>
              </a:ext>
            </a:extLst>
          </p:cNvPr>
          <p:cNvGraphicFramePr>
            <a:graphicFrameLocks noGrp="1"/>
          </p:cNvGraphicFramePr>
          <p:nvPr>
            <p:ph idx="1"/>
            <p:extLst>
              <p:ext uri="{D42A27DB-BD31-4B8C-83A1-F6EECF244321}">
                <p14:modId xmlns:p14="http://schemas.microsoft.com/office/powerpoint/2010/main" val="1284427188"/>
              </p:ext>
            </p:extLst>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7745261"/>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6884</TotalTime>
  <Words>988</Words>
  <Application>Microsoft Office PowerPoint</Application>
  <PresentationFormat>Widescreen</PresentationFormat>
  <Paragraphs>124</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Amazon Ember</vt:lpstr>
      <vt:lpstr>Arial</vt:lpstr>
      <vt:lpstr>Arial Nova Light</vt:lpstr>
      <vt:lpstr>Bembo</vt:lpstr>
      <vt:lpstr>Calibri</vt:lpstr>
      <vt:lpstr>inherit</vt:lpstr>
      <vt:lpstr>Wingdings</vt:lpstr>
      <vt:lpstr>RetrospectVTI</vt:lpstr>
      <vt:lpstr>IOT BASED GARAGE DOOR OPENER</vt:lpstr>
      <vt:lpstr>Interfacing Beaglebone Black with Motor Driver</vt:lpstr>
      <vt:lpstr>Contents</vt:lpstr>
      <vt:lpstr>Block Diagram</vt:lpstr>
      <vt:lpstr>Why to interface between Beaglebone and L298N Motor Driver?</vt:lpstr>
      <vt:lpstr>           Beaglebone Black is the main microcontroller unit in the project. Interfacing of Beaglebone black to Motor Driver is critical in opening and closing of the garage door.  The L298N has an H-bridge which enable the rotation of the motor in both clockwise and anti clockwise direction enabling the closing and opening of garage door.      </vt:lpstr>
      <vt:lpstr>Interfacing used</vt:lpstr>
      <vt:lpstr>Schematic </vt:lpstr>
      <vt:lpstr>Hardware components used</vt:lpstr>
      <vt:lpstr>Beaglebone Black</vt:lpstr>
      <vt:lpstr>Main features</vt:lpstr>
      <vt:lpstr>Connectivity</vt:lpstr>
      <vt:lpstr>Pin Diagram</vt:lpstr>
      <vt:lpstr>Pins used in the interfacing</vt:lpstr>
      <vt:lpstr>L298N Motor Driver</vt:lpstr>
      <vt:lpstr>What is a Motor Driver ?</vt:lpstr>
      <vt:lpstr>Block diagram </vt:lpstr>
      <vt:lpstr>L298N Motor driver and connections</vt:lpstr>
      <vt:lpstr>6V DC Motor</vt:lpstr>
      <vt:lpstr>Battery and jumper wires</vt:lpstr>
      <vt:lpstr>Host Machine and USB cable</vt:lpstr>
      <vt:lpstr>Circuit </vt:lpstr>
      <vt:lpstr>Software</vt:lpstr>
      <vt:lpstr>GNU Nano</vt:lpstr>
      <vt:lpstr>Libraries used for the interfacing</vt:lpstr>
      <vt:lpstr>program</vt:lpstr>
      <vt:lpstr>Program continued..</vt:lpstr>
      <vt:lpstr>Output</vt:lpstr>
      <vt:lpstr>YouTube video link</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GARAGE DOOR OPENER</dc:title>
  <dc:creator>16478075601</dc:creator>
  <cp:lastModifiedBy>gopikrishnan6565@outlook.com</cp:lastModifiedBy>
  <cp:revision>4</cp:revision>
  <dcterms:created xsi:type="dcterms:W3CDTF">2021-03-03T22:26:15Z</dcterms:created>
  <dcterms:modified xsi:type="dcterms:W3CDTF">2021-03-17T02:13:50Z</dcterms:modified>
</cp:coreProperties>
</file>